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72" r:id="rId11"/>
    <p:sldId id="273" r:id="rId12"/>
    <p:sldId id="274" r:id="rId13"/>
    <p:sldId id="275" r:id="rId14"/>
    <p:sldId id="276" r:id="rId15"/>
    <p:sldId id="278" r:id="rId16"/>
  </p:sldIdLst>
  <p:sldSz cx="12192000" cy="6858000"/>
  <p:notesSz cx="6858000" cy="9144000"/>
  <p:embeddedFontLst>
    <p:embeddedFont>
      <p:font typeface="Adobe Arabic" panose="02040503050201020203" charset="-78"/>
      <p:regular r:id="rId17"/>
      <p:bold r:id="rId18"/>
      <p:italic r:id="rId19"/>
      <p:boldItalic r:id="rId20"/>
    </p:embeddedFont>
    <p:embeddedFont>
      <p:font typeface="Centaur" panose="02030504050205020304" pitchFamily="18" charset="0"/>
      <p:regular r:id="rId21"/>
    </p:embeddedFont>
    <p:embeddedFont>
      <p:font typeface="Cooper Black" panose="0208090404030B020404" pitchFamily="18" charset="0"/>
      <p:regular r:id="rId22"/>
    </p:embeddedFont>
  </p:embeddedFontLst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A739"/>
    <a:srgbClr val="F39146"/>
    <a:srgbClr val="3A7A93"/>
    <a:srgbClr val="FFFFFF"/>
    <a:srgbClr val="FEF4D1"/>
    <a:srgbClr val="BED061"/>
    <a:srgbClr val="FCC922"/>
    <a:srgbClr val="B4D17B"/>
    <a:srgbClr val="FDD8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402039-BAEA-D8FE-8E18-D5A028B1F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1515F4-A753-FBDC-C0FB-612413BA4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C37574C-FC68-D77D-7A30-C54F37E5E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ADA5771-99A7-919B-76A5-C45773B79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1E2284A-272D-88A5-1F5E-54A2D808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42191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CCE27-6601-DB40-B3EA-861E631F6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BAE2FED5-C6B2-9C3C-CB61-BCE74E4E1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865B331-C35A-7C0B-EDDD-4930ED80C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AD87C41-3712-A20A-8275-764047C61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BA6442D-7CD6-22B5-0030-8190A043D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5252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2BB3A5-E4E5-8536-34E8-1062FBFAF9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D2E99BA7-7F24-6314-C1FE-690AA79B9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862A49A-E93B-569E-2833-BBAD98CA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DF97F8B-7349-F65B-EB3B-7003B87AF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460C50C-D328-18FC-1888-F84295474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40163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84EDF3-D316-F491-CB2A-51ADA2597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A3B355A-14DA-C6DF-966D-967A2231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2BF9D4B-A470-4DFC-8975-77FB1ABD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0068916-9D96-3DF4-4A59-142D5528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D1AC913-62FA-4B16-41E6-345386118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459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6B9D93-58B3-4FFA-7D74-F5B60DA74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7D15325-98FC-756A-A854-C23D75F14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191771E-5CBD-E6EE-25F0-C70F95475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D0D046A-699B-0569-78B3-8FC167DFF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323D527-255E-EB99-8964-CD7719B86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6026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6F6BE-91EE-8C1E-29AB-F5B00182F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F86CEC4-375E-B218-17B2-8A2EF91A92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F1C8E281-8E2D-117D-6C9D-DEECFBB25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C77804D-D783-929D-E207-458FACD5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2122A01-A7F8-C342-70D9-931BDE04E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C74A085-E47C-9423-060C-3F2AF219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2167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FEB14-D083-1586-555A-151C2305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07D60E2-725F-E61C-F031-EA6A80F38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C2970150-00C8-0F18-E252-58F87A3A1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4186ADFD-DB2A-A1C0-4CD4-C577BC42AD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DEF20C3F-DFED-779E-7481-57FFD2D66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A71BBDE-5421-9411-0718-2C6B9C45D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C43F567E-9062-5462-B280-627686524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3CA953A4-A3BF-1FA5-2535-ECC3DD5BD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36869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D2E15C-933D-4B54-B480-C700C012F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0E1BD723-1470-1FF9-970F-C812DBDFE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DF37A3F-057F-4E6D-E732-2E5772F3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724AD35-02AB-727B-D7E7-E95BD2ED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0116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166ED13C-D093-5855-B2D8-C2CB0F1FD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D30880A-9B78-F53B-F326-939C77BC7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4DADAA75-CFB7-717B-CBD3-1198589F1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6396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0A5E6F-428D-5630-DBAA-BADDB5B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4BF4680-3769-3AA3-F9A1-BC69A23C0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844B95-9370-572E-AC0B-54232ADCB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FFCA8D56-A7A7-BAE1-B0CA-0A954FFB1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755DB9B-F96A-61F2-B332-C5BF804A4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A58D81C-06B6-488D-4B4D-8F39FFEB4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5095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E2D38-DCFE-7D02-048F-97E92718A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75305752-3DE9-68B6-F161-8F0CC166F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604203E6-AF2C-C784-6102-4D05CD697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1233D1C-AE19-25D5-1270-F5041D5E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B64AF73-8230-69D1-7CC7-F7CAAFBD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AC01E33-99CB-9F3E-46AC-480434D6E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285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2CE549B2-D254-199C-5CCA-3A3AD81F6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21D0CE0-E7D0-B7D6-A3D5-A631DDE5B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F13428A-A84F-BA54-AFF3-EB37BCCEF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FB582-7E95-433F-96E3-C66B6F1905FE}" type="datetimeFigureOut">
              <a:rPr lang="pt-PT" smtClean="0"/>
              <a:t>03/09/2026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E674C42-363B-F40A-5ACD-028029299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1801355-5021-C51D-99AA-C308D4B9B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FF7EB-D772-43A0-9D23-53D18BBF3E4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173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41" Type="http://schemas.openxmlformats.org/officeDocument/2006/relationships/image" Target="../media/image4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40" Type="http://schemas.openxmlformats.org/officeDocument/2006/relationships/image" Target="../media/image39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43" Type="http://schemas.openxmlformats.org/officeDocument/2006/relationships/image" Target="../media/image42.svg"/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38" Type="http://schemas.openxmlformats.org/officeDocument/2006/relationships/image" Target="../media/image37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4.svg"/><Relationship Id="rId18" Type="http://schemas.openxmlformats.org/officeDocument/2006/relationships/image" Target="../media/image249.png"/><Relationship Id="rId26" Type="http://schemas.openxmlformats.org/officeDocument/2006/relationships/image" Target="../media/image257.png"/><Relationship Id="rId39" Type="http://schemas.openxmlformats.org/officeDocument/2006/relationships/image" Target="../media/image270.svg"/><Relationship Id="rId21" Type="http://schemas.openxmlformats.org/officeDocument/2006/relationships/image" Target="../media/image252.svg"/><Relationship Id="rId34" Type="http://schemas.openxmlformats.org/officeDocument/2006/relationships/image" Target="../media/image265.png"/><Relationship Id="rId42" Type="http://schemas.openxmlformats.org/officeDocument/2006/relationships/image" Target="../media/image273.png"/><Relationship Id="rId47" Type="http://schemas.openxmlformats.org/officeDocument/2006/relationships/image" Target="../media/image278.svg"/><Relationship Id="rId50" Type="http://schemas.openxmlformats.org/officeDocument/2006/relationships/image" Target="../media/image281.png"/><Relationship Id="rId55" Type="http://schemas.openxmlformats.org/officeDocument/2006/relationships/image" Target="../media/image286.svg"/><Relationship Id="rId7" Type="http://schemas.openxmlformats.org/officeDocument/2006/relationships/image" Target="../media/image238.svg"/><Relationship Id="rId2" Type="http://schemas.openxmlformats.org/officeDocument/2006/relationships/image" Target="../media/image43.png"/><Relationship Id="rId16" Type="http://schemas.openxmlformats.org/officeDocument/2006/relationships/image" Target="../media/image247.png"/><Relationship Id="rId29" Type="http://schemas.openxmlformats.org/officeDocument/2006/relationships/image" Target="../media/image260.svg"/><Relationship Id="rId11" Type="http://schemas.openxmlformats.org/officeDocument/2006/relationships/image" Target="../media/image242.svg"/><Relationship Id="rId24" Type="http://schemas.openxmlformats.org/officeDocument/2006/relationships/image" Target="../media/image255.png"/><Relationship Id="rId32" Type="http://schemas.openxmlformats.org/officeDocument/2006/relationships/image" Target="../media/image263.png"/><Relationship Id="rId37" Type="http://schemas.openxmlformats.org/officeDocument/2006/relationships/image" Target="../media/image268.svg"/><Relationship Id="rId40" Type="http://schemas.openxmlformats.org/officeDocument/2006/relationships/image" Target="../media/image271.png"/><Relationship Id="rId45" Type="http://schemas.openxmlformats.org/officeDocument/2006/relationships/image" Target="../media/image276.svg"/><Relationship Id="rId53" Type="http://schemas.openxmlformats.org/officeDocument/2006/relationships/image" Target="../media/image284.svg"/><Relationship Id="rId5" Type="http://schemas.openxmlformats.org/officeDocument/2006/relationships/image" Target="../media/image46.svg"/><Relationship Id="rId19" Type="http://schemas.openxmlformats.org/officeDocument/2006/relationships/image" Target="../media/image250.svg"/><Relationship Id="rId4" Type="http://schemas.openxmlformats.org/officeDocument/2006/relationships/image" Target="../media/image45.png"/><Relationship Id="rId9" Type="http://schemas.openxmlformats.org/officeDocument/2006/relationships/image" Target="../media/image240.svg"/><Relationship Id="rId14" Type="http://schemas.openxmlformats.org/officeDocument/2006/relationships/image" Target="../media/image245.png"/><Relationship Id="rId22" Type="http://schemas.openxmlformats.org/officeDocument/2006/relationships/image" Target="../media/image253.png"/><Relationship Id="rId27" Type="http://schemas.openxmlformats.org/officeDocument/2006/relationships/image" Target="../media/image258.svg"/><Relationship Id="rId30" Type="http://schemas.openxmlformats.org/officeDocument/2006/relationships/image" Target="../media/image261.png"/><Relationship Id="rId35" Type="http://schemas.openxmlformats.org/officeDocument/2006/relationships/image" Target="../media/image266.svg"/><Relationship Id="rId43" Type="http://schemas.openxmlformats.org/officeDocument/2006/relationships/image" Target="../media/image274.svg"/><Relationship Id="rId48" Type="http://schemas.openxmlformats.org/officeDocument/2006/relationships/image" Target="../media/image279.png"/><Relationship Id="rId56" Type="http://schemas.openxmlformats.org/officeDocument/2006/relationships/image" Target="../media/image287.png"/><Relationship Id="rId8" Type="http://schemas.openxmlformats.org/officeDocument/2006/relationships/image" Target="../media/image239.png"/><Relationship Id="rId51" Type="http://schemas.openxmlformats.org/officeDocument/2006/relationships/image" Target="../media/image282.svg"/><Relationship Id="rId3" Type="http://schemas.openxmlformats.org/officeDocument/2006/relationships/image" Target="../media/image44.svg"/><Relationship Id="rId12" Type="http://schemas.openxmlformats.org/officeDocument/2006/relationships/image" Target="../media/image243.png"/><Relationship Id="rId17" Type="http://schemas.openxmlformats.org/officeDocument/2006/relationships/image" Target="../media/image248.svg"/><Relationship Id="rId25" Type="http://schemas.openxmlformats.org/officeDocument/2006/relationships/image" Target="../media/image256.svg"/><Relationship Id="rId33" Type="http://schemas.openxmlformats.org/officeDocument/2006/relationships/image" Target="../media/image264.svg"/><Relationship Id="rId38" Type="http://schemas.openxmlformats.org/officeDocument/2006/relationships/image" Target="../media/image269.png"/><Relationship Id="rId46" Type="http://schemas.openxmlformats.org/officeDocument/2006/relationships/image" Target="../media/image277.png"/><Relationship Id="rId20" Type="http://schemas.openxmlformats.org/officeDocument/2006/relationships/image" Target="../media/image251.png"/><Relationship Id="rId41" Type="http://schemas.openxmlformats.org/officeDocument/2006/relationships/image" Target="../media/image272.svg"/><Relationship Id="rId54" Type="http://schemas.openxmlformats.org/officeDocument/2006/relationships/image" Target="../media/image2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7.png"/><Relationship Id="rId15" Type="http://schemas.openxmlformats.org/officeDocument/2006/relationships/image" Target="../media/image246.svg"/><Relationship Id="rId23" Type="http://schemas.openxmlformats.org/officeDocument/2006/relationships/image" Target="../media/image254.svg"/><Relationship Id="rId28" Type="http://schemas.openxmlformats.org/officeDocument/2006/relationships/image" Target="../media/image259.png"/><Relationship Id="rId36" Type="http://schemas.openxmlformats.org/officeDocument/2006/relationships/image" Target="../media/image267.png"/><Relationship Id="rId49" Type="http://schemas.openxmlformats.org/officeDocument/2006/relationships/image" Target="../media/image280.svg"/><Relationship Id="rId57" Type="http://schemas.openxmlformats.org/officeDocument/2006/relationships/image" Target="../media/image288.svg"/><Relationship Id="rId10" Type="http://schemas.openxmlformats.org/officeDocument/2006/relationships/image" Target="../media/image241.png"/><Relationship Id="rId31" Type="http://schemas.openxmlformats.org/officeDocument/2006/relationships/image" Target="../media/image262.svg"/><Relationship Id="rId44" Type="http://schemas.openxmlformats.org/officeDocument/2006/relationships/image" Target="../media/image275.png"/><Relationship Id="rId52" Type="http://schemas.openxmlformats.org/officeDocument/2006/relationships/image" Target="../media/image2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13" Type="http://schemas.openxmlformats.org/officeDocument/2006/relationships/image" Target="../media/image296.svg"/><Relationship Id="rId18" Type="http://schemas.openxmlformats.org/officeDocument/2006/relationships/image" Target="../media/image297.png"/><Relationship Id="rId26" Type="http://schemas.openxmlformats.org/officeDocument/2006/relationships/image" Target="../media/image305.png"/><Relationship Id="rId3" Type="http://schemas.openxmlformats.org/officeDocument/2006/relationships/image" Target="../media/image120.svg"/><Relationship Id="rId21" Type="http://schemas.openxmlformats.org/officeDocument/2006/relationships/image" Target="../media/image300.svg"/><Relationship Id="rId7" Type="http://schemas.openxmlformats.org/officeDocument/2006/relationships/image" Target="../media/image290.svg"/><Relationship Id="rId12" Type="http://schemas.openxmlformats.org/officeDocument/2006/relationships/image" Target="../media/image295.png"/><Relationship Id="rId17" Type="http://schemas.openxmlformats.org/officeDocument/2006/relationships/image" Target="../media/image192.svg"/><Relationship Id="rId25" Type="http://schemas.openxmlformats.org/officeDocument/2006/relationships/image" Target="../media/image304.svg"/><Relationship Id="rId2" Type="http://schemas.openxmlformats.org/officeDocument/2006/relationships/image" Target="../media/image119.png"/><Relationship Id="rId16" Type="http://schemas.openxmlformats.org/officeDocument/2006/relationships/image" Target="../media/image191.png"/><Relationship Id="rId20" Type="http://schemas.openxmlformats.org/officeDocument/2006/relationships/image" Target="../media/image2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9.png"/><Relationship Id="rId11" Type="http://schemas.openxmlformats.org/officeDocument/2006/relationships/image" Target="../media/image294.svg"/><Relationship Id="rId24" Type="http://schemas.openxmlformats.org/officeDocument/2006/relationships/image" Target="../media/image303.png"/><Relationship Id="rId5" Type="http://schemas.openxmlformats.org/officeDocument/2006/relationships/image" Target="../media/image122.svg"/><Relationship Id="rId15" Type="http://schemas.openxmlformats.org/officeDocument/2006/relationships/image" Target="../media/image226.svg"/><Relationship Id="rId23" Type="http://schemas.openxmlformats.org/officeDocument/2006/relationships/image" Target="../media/image302.svg"/><Relationship Id="rId10" Type="http://schemas.openxmlformats.org/officeDocument/2006/relationships/image" Target="../media/image293.png"/><Relationship Id="rId19" Type="http://schemas.openxmlformats.org/officeDocument/2006/relationships/image" Target="../media/image298.svg"/><Relationship Id="rId4" Type="http://schemas.openxmlformats.org/officeDocument/2006/relationships/image" Target="../media/image121.png"/><Relationship Id="rId9" Type="http://schemas.openxmlformats.org/officeDocument/2006/relationships/image" Target="../media/image292.svg"/><Relationship Id="rId14" Type="http://schemas.openxmlformats.org/officeDocument/2006/relationships/image" Target="../media/image225.png"/><Relationship Id="rId22" Type="http://schemas.openxmlformats.org/officeDocument/2006/relationships/image" Target="../media/image301.png"/><Relationship Id="rId27" Type="http://schemas.openxmlformats.org/officeDocument/2006/relationships/image" Target="../media/image30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13" Type="http://schemas.openxmlformats.org/officeDocument/2006/relationships/image" Target="../media/image316.svg"/><Relationship Id="rId3" Type="http://schemas.openxmlformats.org/officeDocument/2006/relationships/image" Target="../media/image308.svg"/><Relationship Id="rId7" Type="http://schemas.openxmlformats.org/officeDocument/2006/relationships/image" Target="../media/image60.svg"/><Relationship Id="rId12" Type="http://schemas.openxmlformats.org/officeDocument/2006/relationships/image" Target="../media/image315.png"/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314.svg"/><Relationship Id="rId5" Type="http://schemas.openxmlformats.org/officeDocument/2006/relationships/image" Target="../media/image310.svg"/><Relationship Id="rId10" Type="http://schemas.openxmlformats.org/officeDocument/2006/relationships/image" Target="../media/image313.png"/><Relationship Id="rId4" Type="http://schemas.openxmlformats.org/officeDocument/2006/relationships/image" Target="../media/image309.png"/><Relationship Id="rId9" Type="http://schemas.openxmlformats.org/officeDocument/2006/relationships/image" Target="../media/image31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13" Type="http://schemas.openxmlformats.org/officeDocument/2006/relationships/image" Target="../media/image324.svg"/><Relationship Id="rId18" Type="http://schemas.openxmlformats.org/officeDocument/2006/relationships/image" Target="../media/image329.png"/><Relationship Id="rId3" Type="http://schemas.openxmlformats.org/officeDocument/2006/relationships/image" Target="../media/image210.svg"/><Relationship Id="rId7" Type="http://schemas.openxmlformats.org/officeDocument/2006/relationships/image" Target="../media/image318.svg"/><Relationship Id="rId12" Type="http://schemas.openxmlformats.org/officeDocument/2006/relationships/image" Target="../media/image323.png"/><Relationship Id="rId17" Type="http://schemas.openxmlformats.org/officeDocument/2006/relationships/image" Target="../media/image328.svg"/><Relationship Id="rId2" Type="http://schemas.openxmlformats.org/officeDocument/2006/relationships/image" Target="../media/image209.png"/><Relationship Id="rId16" Type="http://schemas.openxmlformats.org/officeDocument/2006/relationships/image" Target="../media/image3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7.png"/><Relationship Id="rId11" Type="http://schemas.openxmlformats.org/officeDocument/2006/relationships/image" Target="../media/image322.svg"/><Relationship Id="rId5" Type="http://schemas.openxmlformats.org/officeDocument/2006/relationships/image" Target="../media/image100.svg"/><Relationship Id="rId15" Type="http://schemas.openxmlformats.org/officeDocument/2006/relationships/image" Target="../media/image326.svg"/><Relationship Id="rId10" Type="http://schemas.openxmlformats.org/officeDocument/2006/relationships/image" Target="../media/image321.png"/><Relationship Id="rId19" Type="http://schemas.openxmlformats.org/officeDocument/2006/relationships/image" Target="../media/image330.svg"/><Relationship Id="rId4" Type="http://schemas.openxmlformats.org/officeDocument/2006/relationships/image" Target="../media/image99.png"/><Relationship Id="rId9" Type="http://schemas.openxmlformats.org/officeDocument/2006/relationships/image" Target="../media/image320.svg"/><Relationship Id="rId14" Type="http://schemas.openxmlformats.org/officeDocument/2006/relationships/image" Target="../media/image3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336.svg"/><Relationship Id="rId18" Type="http://schemas.openxmlformats.org/officeDocument/2006/relationships/image" Target="../media/image341.png"/><Relationship Id="rId3" Type="http://schemas.openxmlformats.org/officeDocument/2006/relationships/image" Target="../media/image332.svg"/><Relationship Id="rId21" Type="http://schemas.openxmlformats.org/officeDocument/2006/relationships/image" Target="../media/image344.svg"/><Relationship Id="rId7" Type="http://schemas.openxmlformats.org/officeDocument/2006/relationships/image" Target="../media/image176.svg"/><Relationship Id="rId12" Type="http://schemas.openxmlformats.org/officeDocument/2006/relationships/image" Target="../media/image335.png"/><Relationship Id="rId17" Type="http://schemas.openxmlformats.org/officeDocument/2006/relationships/image" Target="../media/image340.svg"/><Relationship Id="rId2" Type="http://schemas.openxmlformats.org/officeDocument/2006/relationships/image" Target="../media/image331.png"/><Relationship Id="rId16" Type="http://schemas.openxmlformats.org/officeDocument/2006/relationships/image" Target="../media/image339.png"/><Relationship Id="rId20" Type="http://schemas.openxmlformats.org/officeDocument/2006/relationships/image" Target="../media/image3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openxmlformats.org/officeDocument/2006/relationships/image" Target="../media/image334.svg"/><Relationship Id="rId5" Type="http://schemas.openxmlformats.org/officeDocument/2006/relationships/image" Target="../media/image174.svg"/><Relationship Id="rId15" Type="http://schemas.openxmlformats.org/officeDocument/2006/relationships/image" Target="../media/image338.svg"/><Relationship Id="rId10" Type="http://schemas.openxmlformats.org/officeDocument/2006/relationships/image" Target="../media/image333.png"/><Relationship Id="rId19" Type="http://schemas.openxmlformats.org/officeDocument/2006/relationships/image" Target="../media/image342.svg"/><Relationship Id="rId4" Type="http://schemas.openxmlformats.org/officeDocument/2006/relationships/image" Target="../media/image173.png"/><Relationship Id="rId9" Type="http://schemas.openxmlformats.org/officeDocument/2006/relationships/image" Target="../media/image74.svg"/><Relationship Id="rId14" Type="http://schemas.openxmlformats.org/officeDocument/2006/relationships/image" Target="../media/image3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image" Target="../media/image348.svg"/><Relationship Id="rId18" Type="http://schemas.openxmlformats.org/officeDocument/2006/relationships/image" Target="../media/image353.png"/><Relationship Id="rId26" Type="http://schemas.openxmlformats.org/officeDocument/2006/relationships/image" Target="../media/image361.png"/><Relationship Id="rId3" Type="http://schemas.openxmlformats.org/officeDocument/2006/relationships/image" Target="../media/image174.svg"/><Relationship Id="rId21" Type="http://schemas.openxmlformats.org/officeDocument/2006/relationships/image" Target="../media/image356.svg"/><Relationship Id="rId7" Type="http://schemas.openxmlformats.org/officeDocument/2006/relationships/image" Target="../media/image74.svg"/><Relationship Id="rId12" Type="http://schemas.openxmlformats.org/officeDocument/2006/relationships/image" Target="../media/image347.png"/><Relationship Id="rId17" Type="http://schemas.openxmlformats.org/officeDocument/2006/relationships/image" Target="../media/image352.svg"/><Relationship Id="rId25" Type="http://schemas.openxmlformats.org/officeDocument/2006/relationships/image" Target="../media/image360.svg"/><Relationship Id="rId2" Type="http://schemas.openxmlformats.org/officeDocument/2006/relationships/image" Target="../media/image173.png"/><Relationship Id="rId16" Type="http://schemas.openxmlformats.org/officeDocument/2006/relationships/image" Target="../media/image351.png"/><Relationship Id="rId20" Type="http://schemas.openxmlformats.org/officeDocument/2006/relationships/image" Target="../media/image355.png"/><Relationship Id="rId29" Type="http://schemas.openxmlformats.org/officeDocument/2006/relationships/image" Target="../media/image36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346.svg"/><Relationship Id="rId24" Type="http://schemas.openxmlformats.org/officeDocument/2006/relationships/image" Target="../media/image359.png"/><Relationship Id="rId5" Type="http://schemas.openxmlformats.org/officeDocument/2006/relationships/image" Target="../media/image176.svg"/><Relationship Id="rId15" Type="http://schemas.openxmlformats.org/officeDocument/2006/relationships/image" Target="../media/image350.svg"/><Relationship Id="rId23" Type="http://schemas.openxmlformats.org/officeDocument/2006/relationships/image" Target="../media/image358.svg"/><Relationship Id="rId28" Type="http://schemas.openxmlformats.org/officeDocument/2006/relationships/image" Target="../media/image363.png"/><Relationship Id="rId10" Type="http://schemas.openxmlformats.org/officeDocument/2006/relationships/image" Target="../media/image345.png"/><Relationship Id="rId19" Type="http://schemas.openxmlformats.org/officeDocument/2006/relationships/image" Target="../media/image354.svg"/><Relationship Id="rId31" Type="http://schemas.openxmlformats.org/officeDocument/2006/relationships/image" Target="../media/image366.svg"/><Relationship Id="rId4" Type="http://schemas.openxmlformats.org/officeDocument/2006/relationships/image" Target="../media/image175.png"/><Relationship Id="rId9" Type="http://schemas.openxmlformats.org/officeDocument/2006/relationships/image" Target="../media/image334.svg"/><Relationship Id="rId14" Type="http://schemas.openxmlformats.org/officeDocument/2006/relationships/image" Target="../media/image349.png"/><Relationship Id="rId22" Type="http://schemas.openxmlformats.org/officeDocument/2006/relationships/image" Target="../media/image357.png"/><Relationship Id="rId27" Type="http://schemas.openxmlformats.org/officeDocument/2006/relationships/image" Target="../media/image362.svg"/><Relationship Id="rId30" Type="http://schemas.openxmlformats.org/officeDocument/2006/relationships/image" Target="../media/image3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53.png"/><Relationship Id="rId17" Type="http://schemas.openxmlformats.org/officeDocument/2006/relationships/image" Target="../media/image58.sv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5" Type="http://schemas.openxmlformats.org/officeDocument/2006/relationships/image" Target="../media/image56.sv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Relationship Id="rId1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3" Type="http://schemas.openxmlformats.org/officeDocument/2006/relationships/image" Target="../media/image60.sv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sv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" Type="http://schemas.openxmlformats.org/officeDocument/2006/relationships/image" Target="../media/image72.svg"/><Relationship Id="rId21" Type="http://schemas.openxmlformats.org/officeDocument/2006/relationships/image" Target="../media/image90.svg"/><Relationship Id="rId7" Type="http://schemas.openxmlformats.org/officeDocument/2006/relationships/image" Target="../media/image76.svg"/><Relationship Id="rId12" Type="http://schemas.openxmlformats.org/officeDocument/2006/relationships/image" Target="../media/image81.png"/><Relationship Id="rId17" Type="http://schemas.openxmlformats.org/officeDocument/2006/relationships/image" Target="../media/image86.svg"/><Relationship Id="rId25" Type="http://schemas.openxmlformats.org/officeDocument/2006/relationships/image" Target="../media/image94.sv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24" Type="http://schemas.openxmlformats.org/officeDocument/2006/relationships/image" Target="../media/image93.png"/><Relationship Id="rId5" Type="http://schemas.openxmlformats.org/officeDocument/2006/relationships/image" Target="../media/image74.svg"/><Relationship Id="rId15" Type="http://schemas.openxmlformats.org/officeDocument/2006/relationships/image" Target="../media/image84.svg"/><Relationship Id="rId23" Type="http://schemas.openxmlformats.org/officeDocument/2006/relationships/image" Target="../media/image92.svg"/><Relationship Id="rId10" Type="http://schemas.openxmlformats.org/officeDocument/2006/relationships/image" Target="../media/image79.png"/><Relationship Id="rId19" Type="http://schemas.openxmlformats.org/officeDocument/2006/relationships/image" Target="../media/image88.svg"/><Relationship Id="rId4" Type="http://schemas.openxmlformats.org/officeDocument/2006/relationships/image" Target="../media/image73.png"/><Relationship Id="rId9" Type="http://schemas.openxmlformats.org/officeDocument/2006/relationships/image" Target="../media/image78.sv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svg"/><Relationship Id="rId18" Type="http://schemas.openxmlformats.org/officeDocument/2006/relationships/image" Target="../media/image113.png"/><Relationship Id="rId3" Type="http://schemas.openxmlformats.org/officeDocument/2006/relationships/image" Target="../media/image98.svg"/><Relationship Id="rId21" Type="http://schemas.openxmlformats.org/officeDocument/2006/relationships/image" Target="../media/image116.svg"/><Relationship Id="rId7" Type="http://schemas.openxmlformats.org/officeDocument/2006/relationships/image" Target="../media/image102.svg"/><Relationship Id="rId12" Type="http://schemas.openxmlformats.org/officeDocument/2006/relationships/image" Target="../media/image107.png"/><Relationship Id="rId17" Type="http://schemas.openxmlformats.org/officeDocument/2006/relationships/image" Target="../media/image112.svg"/><Relationship Id="rId2" Type="http://schemas.openxmlformats.org/officeDocument/2006/relationships/image" Target="../media/image97.png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svg"/><Relationship Id="rId5" Type="http://schemas.openxmlformats.org/officeDocument/2006/relationships/image" Target="../media/image100.svg"/><Relationship Id="rId15" Type="http://schemas.openxmlformats.org/officeDocument/2006/relationships/image" Target="../media/image110.svg"/><Relationship Id="rId23" Type="http://schemas.openxmlformats.org/officeDocument/2006/relationships/image" Target="../media/image118.svg"/><Relationship Id="rId10" Type="http://schemas.openxmlformats.org/officeDocument/2006/relationships/image" Target="../media/image105.png"/><Relationship Id="rId19" Type="http://schemas.openxmlformats.org/officeDocument/2006/relationships/image" Target="../media/image114.svg"/><Relationship Id="rId4" Type="http://schemas.openxmlformats.org/officeDocument/2006/relationships/image" Target="../media/image99.png"/><Relationship Id="rId9" Type="http://schemas.openxmlformats.org/officeDocument/2006/relationships/image" Target="../media/image104.svg"/><Relationship Id="rId14" Type="http://schemas.openxmlformats.org/officeDocument/2006/relationships/image" Target="../media/image109.png"/><Relationship Id="rId22" Type="http://schemas.openxmlformats.org/officeDocument/2006/relationships/image" Target="../media/image1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svg"/><Relationship Id="rId18" Type="http://schemas.openxmlformats.org/officeDocument/2006/relationships/image" Target="../media/image135.png"/><Relationship Id="rId3" Type="http://schemas.openxmlformats.org/officeDocument/2006/relationships/image" Target="../media/image120.svg"/><Relationship Id="rId7" Type="http://schemas.openxmlformats.org/officeDocument/2006/relationships/image" Target="../media/image124.svg"/><Relationship Id="rId12" Type="http://schemas.openxmlformats.org/officeDocument/2006/relationships/image" Target="../media/image129.png"/><Relationship Id="rId17" Type="http://schemas.openxmlformats.org/officeDocument/2006/relationships/image" Target="../media/image134.svg"/><Relationship Id="rId2" Type="http://schemas.openxmlformats.org/officeDocument/2006/relationships/image" Target="../media/image119.png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svg"/><Relationship Id="rId5" Type="http://schemas.openxmlformats.org/officeDocument/2006/relationships/image" Target="../media/image122.svg"/><Relationship Id="rId15" Type="http://schemas.openxmlformats.org/officeDocument/2006/relationships/image" Target="../media/image132.svg"/><Relationship Id="rId10" Type="http://schemas.openxmlformats.org/officeDocument/2006/relationships/image" Target="../media/image127.png"/><Relationship Id="rId19" Type="http://schemas.openxmlformats.org/officeDocument/2006/relationships/image" Target="../media/image136.svg"/><Relationship Id="rId4" Type="http://schemas.openxmlformats.org/officeDocument/2006/relationships/image" Target="../media/image121.png"/><Relationship Id="rId9" Type="http://schemas.openxmlformats.org/officeDocument/2006/relationships/image" Target="../media/image126.svg"/><Relationship Id="rId14" Type="http://schemas.openxmlformats.org/officeDocument/2006/relationships/image" Target="../media/image131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8.svg"/><Relationship Id="rId18" Type="http://schemas.openxmlformats.org/officeDocument/2006/relationships/image" Target="../media/image153.png"/><Relationship Id="rId26" Type="http://schemas.openxmlformats.org/officeDocument/2006/relationships/image" Target="../media/image161.png"/><Relationship Id="rId21" Type="http://schemas.openxmlformats.org/officeDocument/2006/relationships/image" Target="../media/image156.svg"/><Relationship Id="rId34" Type="http://schemas.openxmlformats.org/officeDocument/2006/relationships/image" Target="../media/image169.png"/><Relationship Id="rId7" Type="http://schemas.openxmlformats.org/officeDocument/2006/relationships/image" Target="../media/image142.svg"/><Relationship Id="rId12" Type="http://schemas.openxmlformats.org/officeDocument/2006/relationships/image" Target="../media/image147.png"/><Relationship Id="rId17" Type="http://schemas.openxmlformats.org/officeDocument/2006/relationships/image" Target="../media/image152.svg"/><Relationship Id="rId25" Type="http://schemas.openxmlformats.org/officeDocument/2006/relationships/image" Target="../media/image160.svg"/><Relationship Id="rId33" Type="http://schemas.openxmlformats.org/officeDocument/2006/relationships/image" Target="../media/image168.svg"/><Relationship Id="rId2" Type="http://schemas.openxmlformats.org/officeDocument/2006/relationships/image" Target="../media/image137.png"/><Relationship Id="rId16" Type="http://schemas.openxmlformats.org/officeDocument/2006/relationships/image" Target="../media/image151.png"/><Relationship Id="rId20" Type="http://schemas.openxmlformats.org/officeDocument/2006/relationships/image" Target="../media/image155.png"/><Relationship Id="rId29" Type="http://schemas.openxmlformats.org/officeDocument/2006/relationships/image" Target="../media/image16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46.svg"/><Relationship Id="rId24" Type="http://schemas.openxmlformats.org/officeDocument/2006/relationships/image" Target="../media/image159.png"/><Relationship Id="rId32" Type="http://schemas.openxmlformats.org/officeDocument/2006/relationships/image" Target="../media/image167.png"/><Relationship Id="rId37" Type="http://schemas.openxmlformats.org/officeDocument/2006/relationships/image" Target="../media/image172.svg"/><Relationship Id="rId5" Type="http://schemas.openxmlformats.org/officeDocument/2006/relationships/image" Target="../media/image140.svg"/><Relationship Id="rId15" Type="http://schemas.openxmlformats.org/officeDocument/2006/relationships/image" Target="../media/image150.svg"/><Relationship Id="rId23" Type="http://schemas.openxmlformats.org/officeDocument/2006/relationships/image" Target="../media/image158.svg"/><Relationship Id="rId28" Type="http://schemas.openxmlformats.org/officeDocument/2006/relationships/image" Target="../media/image163.png"/><Relationship Id="rId36" Type="http://schemas.openxmlformats.org/officeDocument/2006/relationships/image" Target="../media/image171.png"/><Relationship Id="rId10" Type="http://schemas.openxmlformats.org/officeDocument/2006/relationships/image" Target="../media/image145.png"/><Relationship Id="rId19" Type="http://schemas.openxmlformats.org/officeDocument/2006/relationships/image" Target="../media/image154.svg"/><Relationship Id="rId31" Type="http://schemas.openxmlformats.org/officeDocument/2006/relationships/image" Target="../media/image166.svg"/><Relationship Id="rId4" Type="http://schemas.openxmlformats.org/officeDocument/2006/relationships/image" Target="../media/image139.png"/><Relationship Id="rId9" Type="http://schemas.openxmlformats.org/officeDocument/2006/relationships/image" Target="../media/image144.svg"/><Relationship Id="rId14" Type="http://schemas.openxmlformats.org/officeDocument/2006/relationships/image" Target="../media/image149.png"/><Relationship Id="rId22" Type="http://schemas.openxmlformats.org/officeDocument/2006/relationships/image" Target="../media/image157.png"/><Relationship Id="rId27" Type="http://schemas.openxmlformats.org/officeDocument/2006/relationships/image" Target="../media/image162.svg"/><Relationship Id="rId30" Type="http://schemas.openxmlformats.org/officeDocument/2006/relationships/image" Target="../media/image165.png"/><Relationship Id="rId35" Type="http://schemas.openxmlformats.org/officeDocument/2006/relationships/image" Target="../media/image170.svg"/><Relationship Id="rId8" Type="http://schemas.openxmlformats.org/officeDocument/2006/relationships/image" Target="../media/image143.png"/><Relationship Id="rId3" Type="http://schemas.openxmlformats.org/officeDocument/2006/relationships/image" Target="../media/image138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4.svg"/><Relationship Id="rId18" Type="http://schemas.openxmlformats.org/officeDocument/2006/relationships/image" Target="../media/image189.png"/><Relationship Id="rId26" Type="http://schemas.openxmlformats.org/officeDocument/2006/relationships/image" Target="../media/image197.png"/><Relationship Id="rId39" Type="http://schemas.openxmlformats.org/officeDocument/2006/relationships/image" Target="../media/image74.svg"/><Relationship Id="rId21" Type="http://schemas.openxmlformats.org/officeDocument/2006/relationships/image" Target="../media/image192.svg"/><Relationship Id="rId34" Type="http://schemas.openxmlformats.org/officeDocument/2006/relationships/image" Target="../media/image205.png"/><Relationship Id="rId7" Type="http://schemas.openxmlformats.org/officeDocument/2006/relationships/image" Target="../media/image178.svg"/><Relationship Id="rId12" Type="http://schemas.openxmlformats.org/officeDocument/2006/relationships/image" Target="../media/image183.png"/><Relationship Id="rId17" Type="http://schemas.openxmlformats.org/officeDocument/2006/relationships/image" Target="../media/image188.svg"/><Relationship Id="rId25" Type="http://schemas.openxmlformats.org/officeDocument/2006/relationships/image" Target="../media/image196.svg"/><Relationship Id="rId33" Type="http://schemas.openxmlformats.org/officeDocument/2006/relationships/image" Target="../media/image204.svg"/><Relationship Id="rId38" Type="http://schemas.openxmlformats.org/officeDocument/2006/relationships/image" Target="../media/image73.png"/><Relationship Id="rId2" Type="http://schemas.openxmlformats.org/officeDocument/2006/relationships/image" Target="../media/image173.png"/><Relationship Id="rId16" Type="http://schemas.openxmlformats.org/officeDocument/2006/relationships/image" Target="../media/image187.png"/><Relationship Id="rId20" Type="http://schemas.openxmlformats.org/officeDocument/2006/relationships/image" Target="../media/image191.png"/><Relationship Id="rId29" Type="http://schemas.openxmlformats.org/officeDocument/2006/relationships/image" Target="../media/image20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11" Type="http://schemas.openxmlformats.org/officeDocument/2006/relationships/image" Target="../media/image182.svg"/><Relationship Id="rId24" Type="http://schemas.openxmlformats.org/officeDocument/2006/relationships/image" Target="../media/image195.png"/><Relationship Id="rId32" Type="http://schemas.openxmlformats.org/officeDocument/2006/relationships/image" Target="../media/image203.png"/><Relationship Id="rId37" Type="http://schemas.openxmlformats.org/officeDocument/2006/relationships/image" Target="../media/image208.svg"/><Relationship Id="rId5" Type="http://schemas.openxmlformats.org/officeDocument/2006/relationships/image" Target="../media/image176.svg"/><Relationship Id="rId15" Type="http://schemas.openxmlformats.org/officeDocument/2006/relationships/image" Target="../media/image186.svg"/><Relationship Id="rId23" Type="http://schemas.openxmlformats.org/officeDocument/2006/relationships/image" Target="../media/image194.svg"/><Relationship Id="rId28" Type="http://schemas.openxmlformats.org/officeDocument/2006/relationships/image" Target="../media/image199.png"/><Relationship Id="rId36" Type="http://schemas.openxmlformats.org/officeDocument/2006/relationships/image" Target="../media/image207.png"/><Relationship Id="rId10" Type="http://schemas.openxmlformats.org/officeDocument/2006/relationships/image" Target="../media/image181.png"/><Relationship Id="rId19" Type="http://schemas.openxmlformats.org/officeDocument/2006/relationships/image" Target="../media/image190.svg"/><Relationship Id="rId31" Type="http://schemas.openxmlformats.org/officeDocument/2006/relationships/image" Target="../media/image202.svg"/><Relationship Id="rId4" Type="http://schemas.openxmlformats.org/officeDocument/2006/relationships/image" Target="../media/image175.png"/><Relationship Id="rId9" Type="http://schemas.openxmlformats.org/officeDocument/2006/relationships/image" Target="../media/image180.svg"/><Relationship Id="rId14" Type="http://schemas.openxmlformats.org/officeDocument/2006/relationships/image" Target="../media/image185.png"/><Relationship Id="rId22" Type="http://schemas.openxmlformats.org/officeDocument/2006/relationships/image" Target="../media/image193.png"/><Relationship Id="rId27" Type="http://schemas.openxmlformats.org/officeDocument/2006/relationships/image" Target="../media/image198.svg"/><Relationship Id="rId30" Type="http://schemas.openxmlformats.org/officeDocument/2006/relationships/image" Target="../media/image201.png"/><Relationship Id="rId35" Type="http://schemas.openxmlformats.org/officeDocument/2006/relationships/image" Target="../media/image206.svg"/><Relationship Id="rId8" Type="http://schemas.openxmlformats.org/officeDocument/2006/relationships/image" Target="../media/image179.png"/><Relationship Id="rId3" Type="http://schemas.openxmlformats.org/officeDocument/2006/relationships/image" Target="../media/image174.sv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0.svg"/><Relationship Id="rId18" Type="http://schemas.openxmlformats.org/officeDocument/2006/relationships/image" Target="../media/image51.png"/><Relationship Id="rId26" Type="http://schemas.openxmlformats.org/officeDocument/2006/relationships/image" Target="../media/image229.png"/><Relationship Id="rId21" Type="http://schemas.openxmlformats.org/officeDocument/2006/relationships/image" Target="../media/image226.svg"/><Relationship Id="rId34" Type="http://schemas.openxmlformats.org/officeDocument/2006/relationships/image" Target="../media/image233.png"/><Relationship Id="rId7" Type="http://schemas.openxmlformats.org/officeDocument/2006/relationships/image" Target="../media/image214.svg"/><Relationship Id="rId12" Type="http://schemas.openxmlformats.org/officeDocument/2006/relationships/image" Target="../media/image219.png"/><Relationship Id="rId17" Type="http://schemas.openxmlformats.org/officeDocument/2006/relationships/image" Target="../media/image224.svg"/><Relationship Id="rId25" Type="http://schemas.openxmlformats.org/officeDocument/2006/relationships/image" Target="../media/image228.svg"/><Relationship Id="rId33" Type="http://schemas.openxmlformats.org/officeDocument/2006/relationships/image" Target="../media/image232.svg"/><Relationship Id="rId2" Type="http://schemas.openxmlformats.org/officeDocument/2006/relationships/image" Target="../media/image209.png"/><Relationship Id="rId16" Type="http://schemas.openxmlformats.org/officeDocument/2006/relationships/image" Target="../media/image223.png"/><Relationship Id="rId20" Type="http://schemas.openxmlformats.org/officeDocument/2006/relationships/image" Target="../media/image225.png"/><Relationship Id="rId29" Type="http://schemas.openxmlformats.org/officeDocument/2006/relationships/image" Target="../media/image19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11" Type="http://schemas.openxmlformats.org/officeDocument/2006/relationships/image" Target="../media/image218.svg"/><Relationship Id="rId24" Type="http://schemas.openxmlformats.org/officeDocument/2006/relationships/image" Target="../media/image227.png"/><Relationship Id="rId32" Type="http://schemas.openxmlformats.org/officeDocument/2006/relationships/image" Target="../media/image231.png"/><Relationship Id="rId37" Type="http://schemas.openxmlformats.org/officeDocument/2006/relationships/image" Target="../media/image236.svg"/><Relationship Id="rId5" Type="http://schemas.openxmlformats.org/officeDocument/2006/relationships/image" Target="../media/image212.svg"/><Relationship Id="rId15" Type="http://schemas.openxmlformats.org/officeDocument/2006/relationships/image" Target="../media/image222.svg"/><Relationship Id="rId23" Type="http://schemas.openxmlformats.org/officeDocument/2006/relationships/image" Target="../media/image192.svg"/><Relationship Id="rId28" Type="http://schemas.openxmlformats.org/officeDocument/2006/relationships/image" Target="../media/image195.png"/><Relationship Id="rId36" Type="http://schemas.openxmlformats.org/officeDocument/2006/relationships/image" Target="../media/image235.png"/><Relationship Id="rId10" Type="http://schemas.openxmlformats.org/officeDocument/2006/relationships/image" Target="../media/image217.png"/><Relationship Id="rId19" Type="http://schemas.openxmlformats.org/officeDocument/2006/relationships/image" Target="../media/image52.svg"/><Relationship Id="rId31" Type="http://schemas.openxmlformats.org/officeDocument/2006/relationships/image" Target="../media/image200.svg"/><Relationship Id="rId4" Type="http://schemas.openxmlformats.org/officeDocument/2006/relationships/image" Target="../media/image211.png"/><Relationship Id="rId9" Type="http://schemas.openxmlformats.org/officeDocument/2006/relationships/image" Target="../media/image216.svg"/><Relationship Id="rId14" Type="http://schemas.openxmlformats.org/officeDocument/2006/relationships/image" Target="../media/image221.png"/><Relationship Id="rId22" Type="http://schemas.openxmlformats.org/officeDocument/2006/relationships/image" Target="../media/image191.png"/><Relationship Id="rId27" Type="http://schemas.openxmlformats.org/officeDocument/2006/relationships/image" Target="../media/image230.svg"/><Relationship Id="rId30" Type="http://schemas.openxmlformats.org/officeDocument/2006/relationships/image" Target="../media/image199.png"/><Relationship Id="rId35" Type="http://schemas.openxmlformats.org/officeDocument/2006/relationships/image" Target="../media/image234.svg"/><Relationship Id="rId8" Type="http://schemas.openxmlformats.org/officeDocument/2006/relationships/image" Target="../media/image215.png"/><Relationship Id="rId3" Type="http://schemas.openxmlformats.org/officeDocument/2006/relationships/image" Target="../media/image2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FAD886C7-E3F2-63D8-F2C1-FB6C5DBDB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33693"/>
            <a:ext cx="12185522" cy="3404177"/>
          </a:xfrm>
          <a:prstGeom prst="rect">
            <a:avLst/>
          </a:prstGeom>
        </p:spPr>
      </p:pic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2086A3D-E048-FD18-31A0-3D7C96EF57A7}"/>
              </a:ext>
            </a:extLst>
          </p:cNvPr>
          <p:cNvGrpSpPr/>
          <p:nvPr/>
        </p:nvGrpSpPr>
        <p:grpSpPr>
          <a:xfrm>
            <a:off x="3020667" y="299907"/>
            <a:ext cx="6150667" cy="2837466"/>
            <a:chOff x="3295283" y="299907"/>
            <a:chExt cx="6150667" cy="2837466"/>
          </a:xfrm>
        </p:grpSpPr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C0D8D54A-B0A9-9FF5-3F71-D9FE716ABC9F}"/>
                </a:ext>
              </a:extLst>
            </p:cNvPr>
            <p:cNvGrpSpPr/>
            <p:nvPr/>
          </p:nvGrpSpPr>
          <p:grpSpPr>
            <a:xfrm>
              <a:off x="3295283" y="299907"/>
              <a:ext cx="6150667" cy="2614070"/>
              <a:chOff x="3295283" y="299907"/>
              <a:chExt cx="6150667" cy="2614070"/>
            </a:xfrm>
          </p:grpSpPr>
          <p:pic>
            <p:nvPicPr>
              <p:cNvPr id="11" name="Gráfico 10">
                <a:extLst>
                  <a:ext uri="{FF2B5EF4-FFF2-40B4-BE49-F238E27FC236}">
                    <a16:creationId xmlns:a16="http://schemas.microsoft.com/office/drawing/2014/main" id="{073A47BC-F737-B3C9-6278-E22B195BC6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372797" y="299907"/>
                <a:ext cx="1995638" cy="583340"/>
              </a:xfrm>
              <a:prstGeom prst="rect">
                <a:avLst/>
              </a:prstGeom>
            </p:spPr>
          </p:pic>
          <p:pic>
            <p:nvPicPr>
              <p:cNvPr id="12" name="Gráfico 11">
                <a:extLst>
                  <a:ext uri="{FF2B5EF4-FFF2-40B4-BE49-F238E27FC236}">
                    <a16:creationId xmlns:a16="http://schemas.microsoft.com/office/drawing/2014/main" id="{AB793644-DCF9-5609-5451-2FE1BFBB34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295283" y="905608"/>
                <a:ext cx="6150667" cy="1023405"/>
              </a:xfrm>
              <a:prstGeom prst="rect">
                <a:avLst/>
              </a:prstGeom>
            </p:spPr>
          </p:pic>
          <p:pic>
            <p:nvPicPr>
              <p:cNvPr id="13" name="Gráfico 12">
                <a:extLst>
                  <a:ext uri="{FF2B5EF4-FFF2-40B4-BE49-F238E27FC236}">
                    <a16:creationId xmlns:a16="http://schemas.microsoft.com/office/drawing/2014/main" id="{55CCFF37-8CD3-8A4B-7812-7205AE5769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29082" y="1889324"/>
                <a:ext cx="1883069" cy="296788"/>
              </a:xfrm>
              <a:prstGeom prst="rect">
                <a:avLst/>
              </a:prstGeom>
            </p:spPr>
          </p:pic>
          <p:pic>
            <p:nvPicPr>
              <p:cNvPr id="14" name="Gráfico 13">
                <a:extLst>
                  <a:ext uri="{FF2B5EF4-FFF2-40B4-BE49-F238E27FC236}">
                    <a16:creationId xmlns:a16="http://schemas.microsoft.com/office/drawing/2014/main" id="{29D37446-C10A-8A6D-17C8-6B26AB3537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832570" y="2146422"/>
                <a:ext cx="5076092" cy="767555"/>
              </a:xfrm>
              <a:prstGeom prst="rect">
                <a:avLst/>
              </a:prstGeom>
            </p:spPr>
          </p:pic>
        </p:grpSp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DC1E526A-8EE1-DA25-7B04-2D10B2407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55463" y="2861148"/>
              <a:ext cx="4619625" cy="276225"/>
            </a:xfrm>
            <a:prstGeom prst="rect">
              <a:avLst/>
            </a:prstGeom>
          </p:spPr>
        </p:pic>
      </p:grpSp>
      <p:pic>
        <p:nvPicPr>
          <p:cNvPr id="18" name="Gráfico 17">
            <a:extLst>
              <a:ext uri="{FF2B5EF4-FFF2-40B4-BE49-F238E27FC236}">
                <a16:creationId xmlns:a16="http://schemas.microsoft.com/office/drawing/2014/main" id="{92875A56-82F7-31D8-668D-9ADD56AB0E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4345" y="299907"/>
            <a:ext cx="2543175" cy="1971675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D1249EF0-9D6F-7BD4-B4D3-BC11A12B967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71194" t="-13926" b="1"/>
          <a:stretch>
            <a:fillRect/>
          </a:stretch>
        </p:blipFill>
        <p:spPr>
          <a:xfrm>
            <a:off x="8905840" y="431472"/>
            <a:ext cx="2384312" cy="1692812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C3376E0F-5D0A-15C3-64A2-689375526FE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83074" y="3553057"/>
            <a:ext cx="2619375" cy="1076325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14CCAF7B-B9ED-DFAD-8CC6-7571BB1E6C6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034923" y="4795731"/>
            <a:ext cx="4115676" cy="652261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17FFF242-549F-7F90-C3E9-5BAEB92B070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71133" y="3628703"/>
            <a:ext cx="3857625" cy="1743075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50D42A74-329E-D423-BA88-2EC4EAB3764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804389" y="3487517"/>
            <a:ext cx="3810000" cy="1771650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9B56419A-6966-C498-6034-77E0BB7503F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42925" y="6410218"/>
            <a:ext cx="11106150" cy="314325"/>
          </a:xfrm>
          <a:prstGeom prst="rect">
            <a:avLst/>
          </a:prstGeom>
        </p:spPr>
      </p:pic>
      <p:grpSp>
        <p:nvGrpSpPr>
          <p:cNvPr id="63" name="Agrupar 62">
            <a:extLst>
              <a:ext uri="{FF2B5EF4-FFF2-40B4-BE49-F238E27FC236}">
                <a16:creationId xmlns:a16="http://schemas.microsoft.com/office/drawing/2014/main" id="{D4E0AA3C-B0E6-8D99-FD7B-12810B9B00C8}"/>
              </a:ext>
            </a:extLst>
          </p:cNvPr>
          <p:cNvGrpSpPr/>
          <p:nvPr/>
        </p:nvGrpSpPr>
        <p:grpSpPr>
          <a:xfrm>
            <a:off x="841371" y="5476557"/>
            <a:ext cx="2113141" cy="738664"/>
            <a:chOff x="841371" y="5476557"/>
            <a:chExt cx="2113141" cy="738664"/>
          </a:xfrm>
        </p:grpSpPr>
        <p:pic>
          <p:nvPicPr>
            <p:cNvPr id="42" name="Gráfico 41">
              <a:extLst>
                <a:ext uri="{FF2B5EF4-FFF2-40B4-BE49-F238E27FC236}">
                  <a16:creationId xmlns:a16="http://schemas.microsoft.com/office/drawing/2014/main" id="{ADF1137D-FED9-7879-FA67-EC5491E02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841371" y="5526802"/>
              <a:ext cx="752475" cy="638175"/>
            </a:xfrm>
            <a:prstGeom prst="rect">
              <a:avLst/>
            </a:prstGeom>
          </p:spPr>
        </p:pic>
        <p:grpSp>
          <p:nvGrpSpPr>
            <p:cNvPr id="62" name="Agrupar 61">
              <a:extLst>
                <a:ext uri="{FF2B5EF4-FFF2-40B4-BE49-F238E27FC236}">
                  <a16:creationId xmlns:a16="http://schemas.microsoft.com/office/drawing/2014/main" id="{B76C7213-89DA-1C7B-CE3D-5DE386A9ADB2}"/>
                </a:ext>
              </a:extLst>
            </p:cNvPr>
            <p:cNvGrpSpPr/>
            <p:nvPr/>
          </p:nvGrpSpPr>
          <p:grpSpPr>
            <a:xfrm>
              <a:off x="1696487" y="5476557"/>
              <a:ext cx="1258025" cy="738664"/>
              <a:chOff x="1696487" y="5429333"/>
              <a:chExt cx="1258025" cy="738664"/>
            </a:xfrm>
          </p:grpSpPr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id="{8784B1B0-FE67-88F4-53B5-DF8BCACA7C8A}"/>
                  </a:ext>
                </a:extLst>
              </p:cNvPr>
              <p:cNvSpPr txBox="1"/>
              <p:nvPr/>
            </p:nvSpPr>
            <p:spPr>
              <a:xfrm>
                <a:off x="1696487" y="5429333"/>
                <a:ext cx="1258025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1400" b="1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Diagnosticar</a:t>
                </a:r>
                <a:r>
                  <a:rPr lang="pt-PT" sz="1400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 para conhecer e compreender</a:t>
                </a:r>
              </a:p>
            </p:txBody>
          </p:sp>
          <p:pic>
            <p:nvPicPr>
              <p:cNvPr id="51" name="Gráfico 50">
                <a:extLst>
                  <a:ext uri="{FF2B5EF4-FFF2-40B4-BE49-F238E27FC236}">
                    <a16:creationId xmlns:a16="http://schemas.microsoft.com/office/drawing/2014/main" id="{8C19C26D-A52A-E68D-3943-EF8F1446F5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1901250" y="6106507"/>
                <a:ext cx="742950" cy="57150"/>
              </a:xfrm>
              <a:prstGeom prst="rect">
                <a:avLst/>
              </a:prstGeom>
            </p:spPr>
          </p:pic>
        </p:grp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id="{66A2BAD9-EFF6-5549-FECA-FE2E926BA1DF}"/>
              </a:ext>
            </a:extLst>
          </p:cNvPr>
          <p:cNvGrpSpPr/>
          <p:nvPr/>
        </p:nvGrpSpPr>
        <p:grpSpPr>
          <a:xfrm>
            <a:off x="3767562" y="5532332"/>
            <a:ext cx="1793279" cy="738664"/>
            <a:chOff x="3754668" y="5532332"/>
            <a:chExt cx="1793279" cy="738664"/>
          </a:xfrm>
        </p:grpSpPr>
        <p:pic>
          <p:nvPicPr>
            <p:cNvPr id="43" name="Gráfico 42">
              <a:extLst>
                <a:ext uri="{FF2B5EF4-FFF2-40B4-BE49-F238E27FC236}">
                  <a16:creationId xmlns:a16="http://schemas.microsoft.com/office/drawing/2014/main" id="{28F041F1-20E1-7697-EE6A-0B0F7875A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3754668" y="5630202"/>
              <a:ext cx="542925" cy="542925"/>
            </a:xfrm>
            <a:prstGeom prst="rect">
              <a:avLst/>
            </a:prstGeom>
          </p:spPr>
        </p:pic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id="{F7F25964-920B-75AC-AF63-3A0A2E19A941}"/>
                </a:ext>
              </a:extLst>
            </p:cNvPr>
            <p:cNvGrpSpPr/>
            <p:nvPr/>
          </p:nvGrpSpPr>
          <p:grpSpPr>
            <a:xfrm>
              <a:off x="4512847" y="5532332"/>
              <a:ext cx="1035100" cy="738664"/>
              <a:chOff x="4512847" y="5532332"/>
              <a:chExt cx="1035100" cy="738664"/>
            </a:xfrm>
          </p:grpSpPr>
          <p:sp>
            <p:nvSpPr>
              <p:cNvPr id="47" name="CaixaDeTexto 46">
                <a:extLst>
                  <a:ext uri="{FF2B5EF4-FFF2-40B4-BE49-F238E27FC236}">
                    <a16:creationId xmlns:a16="http://schemas.microsoft.com/office/drawing/2014/main" id="{C8478301-3B24-DFD3-A416-EB423416FE8F}"/>
                  </a:ext>
                </a:extLst>
              </p:cNvPr>
              <p:cNvSpPr txBox="1"/>
              <p:nvPr/>
            </p:nvSpPr>
            <p:spPr>
              <a:xfrm>
                <a:off x="4512847" y="5532332"/>
                <a:ext cx="10351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1400" b="1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Definir </a:t>
                </a:r>
              </a:p>
              <a:p>
                <a:r>
                  <a:rPr lang="pt-PT" sz="1400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para orientar e alinhar</a:t>
                </a:r>
              </a:p>
            </p:txBody>
          </p:sp>
          <p:pic>
            <p:nvPicPr>
              <p:cNvPr id="53" name="Gráfico 52">
                <a:extLst>
                  <a:ext uri="{FF2B5EF4-FFF2-40B4-BE49-F238E27FC236}">
                    <a16:creationId xmlns:a16="http://schemas.microsoft.com/office/drawing/2014/main" id="{5A0DC340-09B7-C793-12D3-806A034645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p:blipFill>
            <p:spPr>
              <a:xfrm>
                <a:off x="4563916" y="6214821"/>
                <a:ext cx="590550" cy="28575"/>
              </a:xfrm>
              <a:prstGeom prst="rect">
                <a:avLst/>
              </a:prstGeom>
            </p:spPr>
          </p:pic>
        </p:grpSp>
      </p:grpSp>
      <p:grpSp>
        <p:nvGrpSpPr>
          <p:cNvPr id="66" name="Agrupar 65">
            <a:extLst>
              <a:ext uri="{FF2B5EF4-FFF2-40B4-BE49-F238E27FC236}">
                <a16:creationId xmlns:a16="http://schemas.microsoft.com/office/drawing/2014/main" id="{0FB58945-4062-CDC2-D947-27ACB206EF25}"/>
              </a:ext>
            </a:extLst>
          </p:cNvPr>
          <p:cNvGrpSpPr/>
          <p:nvPr/>
        </p:nvGrpSpPr>
        <p:grpSpPr>
          <a:xfrm>
            <a:off x="6373891" y="5624271"/>
            <a:ext cx="2105293" cy="738664"/>
            <a:chOff x="6458415" y="5624271"/>
            <a:chExt cx="2105293" cy="738664"/>
          </a:xfrm>
        </p:grpSpPr>
        <p:pic>
          <p:nvPicPr>
            <p:cNvPr id="44" name="Gráfico 43">
              <a:extLst>
                <a:ext uri="{FF2B5EF4-FFF2-40B4-BE49-F238E27FC236}">
                  <a16:creationId xmlns:a16="http://schemas.microsoft.com/office/drawing/2014/main" id="{AD4E235C-85C3-88C1-C0B3-603B327D2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6458415" y="5722141"/>
              <a:ext cx="552450" cy="542925"/>
            </a:xfrm>
            <a:prstGeom prst="rect">
              <a:avLst/>
            </a:prstGeom>
          </p:spPr>
        </p:pic>
        <p:grpSp>
          <p:nvGrpSpPr>
            <p:cNvPr id="65" name="Agrupar 64">
              <a:extLst>
                <a:ext uri="{FF2B5EF4-FFF2-40B4-BE49-F238E27FC236}">
                  <a16:creationId xmlns:a16="http://schemas.microsoft.com/office/drawing/2014/main" id="{65FF7F73-780D-F231-30AE-B7A1B85471C5}"/>
                </a:ext>
              </a:extLst>
            </p:cNvPr>
            <p:cNvGrpSpPr/>
            <p:nvPr/>
          </p:nvGrpSpPr>
          <p:grpSpPr>
            <a:xfrm>
              <a:off x="7216594" y="5624271"/>
              <a:ext cx="1347114" cy="738664"/>
              <a:chOff x="7216594" y="5624271"/>
              <a:chExt cx="1347114" cy="738664"/>
            </a:xfrm>
          </p:grpSpPr>
          <p:sp>
            <p:nvSpPr>
              <p:cNvPr id="48" name="CaixaDeTexto 47">
                <a:extLst>
                  <a:ext uri="{FF2B5EF4-FFF2-40B4-BE49-F238E27FC236}">
                    <a16:creationId xmlns:a16="http://schemas.microsoft.com/office/drawing/2014/main" id="{509D9128-8795-941F-63F8-C8B6FCA2F521}"/>
                  </a:ext>
                </a:extLst>
              </p:cNvPr>
              <p:cNvSpPr txBox="1"/>
              <p:nvPr/>
            </p:nvSpPr>
            <p:spPr>
              <a:xfrm>
                <a:off x="7216594" y="5624271"/>
                <a:ext cx="134711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1400" b="1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Agir</a:t>
                </a:r>
              </a:p>
              <a:p>
                <a:r>
                  <a:rPr lang="pt-PT" sz="1400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para transformar e inovar</a:t>
                </a:r>
              </a:p>
            </p:txBody>
          </p:sp>
          <p:pic>
            <p:nvPicPr>
              <p:cNvPr id="55" name="Gráfico 54">
                <a:extLst>
                  <a:ext uri="{FF2B5EF4-FFF2-40B4-BE49-F238E27FC236}">
                    <a16:creationId xmlns:a16="http://schemas.microsoft.com/office/drawing/2014/main" id="{C46FC164-72FC-8C2C-A272-03E0B303D1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p:blipFill>
            <p:spPr>
              <a:xfrm>
                <a:off x="7251939" y="6297607"/>
                <a:ext cx="552450" cy="28575"/>
              </a:xfrm>
              <a:prstGeom prst="rect">
                <a:avLst/>
              </a:prstGeom>
            </p:spPr>
          </p:pic>
        </p:grp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37F0482B-442F-5A2B-6889-312B4ADA2115}"/>
              </a:ext>
            </a:extLst>
          </p:cNvPr>
          <p:cNvGrpSpPr/>
          <p:nvPr/>
        </p:nvGrpSpPr>
        <p:grpSpPr>
          <a:xfrm>
            <a:off x="9292235" y="5624271"/>
            <a:ext cx="2040939" cy="738664"/>
            <a:chOff x="9292235" y="5624271"/>
            <a:chExt cx="2040939" cy="738664"/>
          </a:xfrm>
        </p:grpSpPr>
        <p:pic>
          <p:nvPicPr>
            <p:cNvPr id="45" name="Gráfico 44">
              <a:extLst>
                <a:ext uri="{FF2B5EF4-FFF2-40B4-BE49-F238E27FC236}">
                  <a16:creationId xmlns:a16="http://schemas.microsoft.com/office/drawing/2014/main" id="{162A65BF-7163-A9D2-3EEE-4B918E97B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9292235" y="5760241"/>
              <a:ext cx="571500" cy="466725"/>
            </a:xfrm>
            <a:prstGeom prst="rect">
              <a:avLst/>
            </a:prstGeom>
          </p:spPr>
        </p:pic>
        <p:grpSp>
          <p:nvGrpSpPr>
            <p:cNvPr id="67" name="Agrupar 66">
              <a:extLst>
                <a:ext uri="{FF2B5EF4-FFF2-40B4-BE49-F238E27FC236}">
                  <a16:creationId xmlns:a16="http://schemas.microsoft.com/office/drawing/2014/main" id="{5A99BFE7-0D8E-7F78-E1EF-26DCE44E863A}"/>
                </a:ext>
              </a:extLst>
            </p:cNvPr>
            <p:cNvGrpSpPr/>
            <p:nvPr/>
          </p:nvGrpSpPr>
          <p:grpSpPr>
            <a:xfrm>
              <a:off x="9986060" y="5624271"/>
              <a:ext cx="1347114" cy="738664"/>
              <a:chOff x="9986060" y="5624271"/>
              <a:chExt cx="1347114" cy="738664"/>
            </a:xfrm>
          </p:grpSpPr>
          <p:sp>
            <p:nvSpPr>
              <p:cNvPr id="49" name="CaixaDeTexto 48">
                <a:extLst>
                  <a:ext uri="{FF2B5EF4-FFF2-40B4-BE49-F238E27FC236}">
                    <a16:creationId xmlns:a16="http://schemas.microsoft.com/office/drawing/2014/main" id="{2F04404C-6362-50B3-32A4-432541E54148}"/>
                  </a:ext>
                </a:extLst>
              </p:cNvPr>
              <p:cNvSpPr txBox="1"/>
              <p:nvPr/>
            </p:nvSpPr>
            <p:spPr>
              <a:xfrm>
                <a:off x="9986060" y="5624271"/>
                <a:ext cx="134711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1400" b="1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Avaliar</a:t>
                </a:r>
              </a:p>
              <a:p>
                <a:r>
                  <a:rPr lang="pt-PT" sz="1400" dirty="0">
                    <a:latin typeface="Centaur" panose="02030504050205020304" pitchFamily="18" charset="0"/>
                    <a:cs typeface="Adobe Arabic" panose="02040503050201020203" pitchFamily="18" charset="-78"/>
                  </a:rPr>
                  <a:t>para aprender e melhorar</a:t>
                </a:r>
              </a:p>
            </p:txBody>
          </p:sp>
          <p:pic>
            <p:nvPicPr>
              <p:cNvPr id="57" name="Gráfico 56">
                <a:extLst>
                  <a:ext uri="{FF2B5EF4-FFF2-40B4-BE49-F238E27FC236}">
                    <a16:creationId xmlns:a16="http://schemas.microsoft.com/office/drawing/2014/main" id="{33A89D89-742F-422F-018F-46A56BB8B0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>
                <a:extLst>
                  <a:ext uri="{96DAC541-7B7A-43D3-8B79-37D633B846F1}">
                    <asvg:svgBlip xmlns:asvg="http://schemas.microsoft.com/office/drawing/2016/SVG/main" r:embed="rId43"/>
                  </a:ext>
                </a:extLst>
              </a:blip>
              <a:stretch>
                <a:fillRect/>
              </a:stretch>
            </p:blipFill>
            <p:spPr>
              <a:xfrm>
                <a:off x="9986060" y="6293470"/>
                <a:ext cx="723900" cy="38100"/>
              </a:xfrm>
              <a:prstGeom prst="rect">
                <a:avLst/>
              </a:prstGeom>
            </p:spPr>
          </p:pic>
        </p:grpSp>
      </p:grpSp>
      <p:cxnSp>
        <p:nvCxnSpPr>
          <p:cNvPr id="59" name="Conexão reta 58">
            <a:extLst>
              <a:ext uri="{FF2B5EF4-FFF2-40B4-BE49-F238E27FC236}">
                <a16:creationId xmlns:a16="http://schemas.microsoft.com/office/drawing/2014/main" id="{63E1E60D-8A38-CC34-091D-C9EF95B7EED0}"/>
              </a:ext>
            </a:extLst>
          </p:cNvPr>
          <p:cNvCxnSpPr>
            <a:cxnSpLocks/>
          </p:cNvCxnSpPr>
          <p:nvPr/>
        </p:nvCxnSpPr>
        <p:spPr>
          <a:xfrm>
            <a:off x="3358662" y="5504732"/>
            <a:ext cx="0" cy="73866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xão reta 69">
            <a:extLst>
              <a:ext uri="{FF2B5EF4-FFF2-40B4-BE49-F238E27FC236}">
                <a16:creationId xmlns:a16="http://schemas.microsoft.com/office/drawing/2014/main" id="{371786A7-CEEC-EFBD-58D8-21DD36E04FBE}"/>
              </a:ext>
            </a:extLst>
          </p:cNvPr>
          <p:cNvCxnSpPr>
            <a:cxnSpLocks/>
          </p:cNvCxnSpPr>
          <p:nvPr/>
        </p:nvCxnSpPr>
        <p:spPr>
          <a:xfrm>
            <a:off x="6046177" y="5526802"/>
            <a:ext cx="0" cy="73866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xão reta 70">
            <a:extLst>
              <a:ext uri="{FF2B5EF4-FFF2-40B4-BE49-F238E27FC236}">
                <a16:creationId xmlns:a16="http://schemas.microsoft.com/office/drawing/2014/main" id="{766723F6-7F71-88AB-F2D2-DFD887DE8DCC}"/>
              </a:ext>
            </a:extLst>
          </p:cNvPr>
          <p:cNvCxnSpPr>
            <a:cxnSpLocks/>
          </p:cNvCxnSpPr>
          <p:nvPr/>
        </p:nvCxnSpPr>
        <p:spPr>
          <a:xfrm>
            <a:off x="8733693" y="5504732"/>
            <a:ext cx="0" cy="738664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799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0D65A-8A60-FB10-C400-B5878EEA2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B96F8219-EC6D-8C54-167A-2FA249185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010650" cy="126682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6F5D0254-24AD-4FCA-5A7C-484B87A1A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13437"/>
            <a:ext cx="12192000" cy="944563"/>
          </a:xfrm>
          <a:prstGeom prst="rect">
            <a:avLst/>
          </a:prstGeom>
        </p:spPr>
      </p:pic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870A595-E66D-12DC-5EED-B29CD7790C9F}"/>
              </a:ext>
            </a:extLst>
          </p:cNvPr>
          <p:cNvGrpSpPr/>
          <p:nvPr/>
        </p:nvGrpSpPr>
        <p:grpSpPr>
          <a:xfrm>
            <a:off x="2397370" y="694329"/>
            <a:ext cx="7389990" cy="1762247"/>
            <a:chOff x="2397370" y="694329"/>
            <a:chExt cx="7389990" cy="1762247"/>
          </a:xfrm>
        </p:grpSpPr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1FC3E4D8-8720-B824-1370-009C8A4BCD86}"/>
                </a:ext>
              </a:extLst>
            </p:cNvPr>
            <p:cNvGrpSpPr/>
            <p:nvPr/>
          </p:nvGrpSpPr>
          <p:grpSpPr>
            <a:xfrm>
              <a:off x="2616810" y="1534675"/>
              <a:ext cx="7170550" cy="921901"/>
              <a:chOff x="2616810" y="1534675"/>
              <a:chExt cx="7170550" cy="921901"/>
            </a:xfrm>
          </p:grpSpPr>
          <p:pic>
            <p:nvPicPr>
              <p:cNvPr id="7" name="Gráfico 6">
                <a:extLst>
                  <a:ext uri="{FF2B5EF4-FFF2-40B4-BE49-F238E27FC236}">
                    <a16:creationId xmlns:a16="http://schemas.microsoft.com/office/drawing/2014/main" id="{BE311097-B43C-D505-9D9C-EA3A90042C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616810" y="2032751"/>
                <a:ext cx="1888515" cy="423825"/>
              </a:xfrm>
              <a:prstGeom prst="rect">
                <a:avLst/>
              </a:prstGeom>
            </p:spPr>
          </p:pic>
          <p:pic>
            <p:nvPicPr>
              <p:cNvPr id="9" name="Gráfico 8">
                <a:extLst>
                  <a:ext uri="{FF2B5EF4-FFF2-40B4-BE49-F238E27FC236}">
                    <a16:creationId xmlns:a16="http://schemas.microsoft.com/office/drawing/2014/main" id="{85128300-8273-0B96-43B6-4325FC816D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779408" y="1534675"/>
                <a:ext cx="5007952" cy="709988"/>
              </a:xfrm>
              <a:prstGeom prst="rect">
                <a:avLst/>
              </a:prstGeom>
            </p:spPr>
          </p:pic>
        </p:grpSp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8C368C4-7B2B-85C7-798C-64F151740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97370" y="694329"/>
              <a:ext cx="2382038" cy="1338422"/>
            </a:xfrm>
            <a:prstGeom prst="rect">
              <a:avLst/>
            </a:prstGeom>
          </p:spPr>
        </p:pic>
      </p:grpSp>
      <p:pic>
        <p:nvPicPr>
          <p:cNvPr id="29" name="Gráfico 28">
            <a:extLst>
              <a:ext uri="{FF2B5EF4-FFF2-40B4-BE49-F238E27FC236}">
                <a16:creationId xmlns:a16="http://schemas.microsoft.com/office/drawing/2014/main" id="{1D2DED19-42E4-0CD5-C2A2-BE41E422F4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9460" y="2201800"/>
            <a:ext cx="2247900" cy="85725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FA8FAE71-DFC7-FFF1-961D-63466842F5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799564" y="2512513"/>
            <a:ext cx="3655607" cy="294918"/>
          </a:xfrm>
          <a:prstGeom prst="rect">
            <a:avLst/>
          </a:prstGeom>
        </p:spPr>
      </p:pic>
      <p:grpSp>
        <p:nvGrpSpPr>
          <p:cNvPr id="66" name="Agrupar 65">
            <a:extLst>
              <a:ext uri="{FF2B5EF4-FFF2-40B4-BE49-F238E27FC236}">
                <a16:creationId xmlns:a16="http://schemas.microsoft.com/office/drawing/2014/main" id="{6025F0D8-3670-1C05-1FD8-361AF84DCA32}"/>
              </a:ext>
            </a:extLst>
          </p:cNvPr>
          <p:cNvGrpSpPr/>
          <p:nvPr/>
        </p:nvGrpSpPr>
        <p:grpSpPr>
          <a:xfrm>
            <a:off x="4648335" y="2926996"/>
            <a:ext cx="5432786" cy="2625707"/>
            <a:chOff x="3210049" y="3030959"/>
            <a:chExt cx="5432786" cy="2625707"/>
          </a:xfrm>
        </p:grpSpPr>
        <p:pic>
          <p:nvPicPr>
            <p:cNvPr id="42" name="Gráfico 41">
              <a:extLst>
                <a:ext uri="{FF2B5EF4-FFF2-40B4-BE49-F238E27FC236}">
                  <a16:creationId xmlns:a16="http://schemas.microsoft.com/office/drawing/2014/main" id="{7E65B5C0-FD8F-0F77-1E1C-6AA412589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3844473" y="3129632"/>
              <a:ext cx="4172412" cy="2145216"/>
            </a:xfrm>
            <a:prstGeom prst="rect">
              <a:avLst/>
            </a:prstGeom>
          </p:spPr>
        </p:pic>
        <p:pic>
          <p:nvPicPr>
            <p:cNvPr id="44" name="Gráfico 43">
              <a:extLst>
                <a:ext uri="{FF2B5EF4-FFF2-40B4-BE49-F238E27FC236}">
                  <a16:creationId xmlns:a16="http://schemas.microsoft.com/office/drawing/2014/main" id="{B77A4F3B-7461-7C71-6F0C-6812E45BB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3704997" y="3030959"/>
              <a:ext cx="669119" cy="636742"/>
            </a:xfrm>
            <a:prstGeom prst="rect">
              <a:avLst/>
            </a:prstGeom>
          </p:spPr>
        </p:pic>
        <p:pic>
          <p:nvPicPr>
            <p:cNvPr id="46" name="Gráfico 45">
              <a:extLst>
                <a:ext uri="{FF2B5EF4-FFF2-40B4-BE49-F238E27FC236}">
                  <a16:creationId xmlns:a16="http://schemas.microsoft.com/office/drawing/2014/main" id="{1F67992E-A8E0-218D-D27E-2A49CD391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3210049" y="4100414"/>
              <a:ext cx="598969" cy="582781"/>
            </a:xfrm>
            <a:prstGeom prst="rect">
              <a:avLst/>
            </a:prstGeom>
          </p:spPr>
        </p:pic>
        <p:pic>
          <p:nvPicPr>
            <p:cNvPr id="48" name="Gráfico 47">
              <a:extLst>
                <a:ext uri="{FF2B5EF4-FFF2-40B4-BE49-F238E27FC236}">
                  <a16:creationId xmlns:a16="http://schemas.microsoft.com/office/drawing/2014/main" id="{01DF9015-5D59-14CA-5A35-DDF5940F2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3971948" y="5041508"/>
              <a:ext cx="642139" cy="615158"/>
            </a:xfrm>
            <a:prstGeom prst="rect">
              <a:avLst/>
            </a:prstGeom>
          </p:spPr>
        </p:pic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A1BF6C44-5D5E-CEB9-03DF-BCC914ECD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662031" y="3032472"/>
              <a:ext cx="620554" cy="577385"/>
            </a:xfrm>
            <a:prstGeom prst="rect">
              <a:avLst/>
            </a:prstGeom>
          </p:spPr>
        </p:pic>
        <p:pic>
          <p:nvPicPr>
            <p:cNvPr id="55" name="Gráfico 54">
              <a:extLst>
                <a:ext uri="{FF2B5EF4-FFF2-40B4-BE49-F238E27FC236}">
                  <a16:creationId xmlns:a16="http://schemas.microsoft.com/office/drawing/2014/main" id="{47505F81-BF98-57C9-E886-91528424F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016885" y="4056955"/>
              <a:ext cx="625950" cy="577385"/>
            </a:xfrm>
            <a:prstGeom prst="rect">
              <a:avLst/>
            </a:prstGeom>
          </p:spPr>
        </p:pic>
        <p:pic>
          <p:nvPicPr>
            <p:cNvPr id="57" name="Gráfico 56">
              <a:extLst>
                <a:ext uri="{FF2B5EF4-FFF2-40B4-BE49-F238E27FC236}">
                  <a16:creationId xmlns:a16="http://schemas.microsoft.com/office/drawing/2014/main" id="{2F4C2263-D769-2178-80C4-2A577D448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7820144" y="4980608"/>
              <a:ext cx="588177" cy="577385"/>
            </a:xfrm>
            <a:prstGeom prst="rect">
              <a:avLst/>
            </a:prstGeom>
          </p:spPr>
        </p:pic>
      </p:grpSp>
      <p:grpSp>
        <p:nvGrpSpPr>
          <p:cNvPr id="73" name="Agrupar 72">
            <a:extLst>
              <a:ext uri="{FF2B5EF4-FFF2-40B4-BE49-F238E27FC236}">
                <a16:creationId xmlns:a16="http://schemas.microsoft.com/office/drawing/2014/main" id="{D10F74E8-9C2F-E7F7-5A32-69838B7C45A6}"/>
              </a:ext>
            </a:extLst>
          </p:cNvPr>
          <p:cNvGrpSpPr/>
          <p:nvPr/>
        </p:nvGrpSpPr>
        <p:grpSpPr>
          <a:xfrm>
            <a:off x="4114935" y="2949488"/>
            <a:ext cx="1181452" cy="646331"/>
            <a:chOff x="2561997" y="3000771"/>
            <a:chExt cx="1181452" cy="646331"/>
          </a:xfrm>
        </p:grpSpPr>
        <p:pic>
          <p:nvPicPr>
            <p:cNvPr id="59" name="Gráfico 58">
              <a:extLst>
                <a:ext uri="{FF2B5EF4-FFF2-40B4-BE49-F238E27FC236}">
                  <a16:creationId xmlns:a16="http://schemas.microsoft.com/office/drawing/2014/main" id="{8E66B2D8-89BF-5967-0E5D-C31CDEDF3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561997" y="3551964"/>
              <a:ext cx="1143000" cy="38100"/>
            </a:xfrm>
            <a:prstGeom prst="rect">
              <a:avLst/>
            </a:prstGeom>
          </p:spPr>
        </p:pic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683F265C-871A-484B-0147-34AF90400E44}"/>
                </a:ext>
              </a:extLst>
            </p:cNvPr>
            <p:cNvSpPr txBox="1"/>
            <p:nvPr/>
          </p:nvSpPr>
          <p:spPr>
            <a:xfrm>
              <a:off x="2583875" y="3000771"/>
              <a:ext cx="115957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800" b="0" i="0" u="none" strike="noStrike" dirty="0">
                  <a:solidFill>
                    <a:srgbClr val="000000"/>
                  </a:solidFill>
                  <a:effectLst/>
                  <a:latin typeface="Adobe Arabic" panose="02040503050201020203" pitchFamily="18" charset="-78"/>
                  <a:cs typeface="Adobe Arabic" panose="02040503050201020203" pitchFamily="18" charset="-78"/>
                </a:rPr>
                <a:t>Atividades dos clubes</a:t>
              </a:r>
              <a:endParaRPr lang="pt-PT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EF47A10E-52F6-CCD3-2202-3EC93DDFCE3F}"/>
              </a:ext>
            </a:extLst>
          </p:cNvPr>
          <p:cNvGrpSpPr/>
          <p:nvPr/>
        </p:nvGrpSpPr>
        <p:grpSpPr>
          <a:xfrm>
            <a:off x="3561067" y="4148648"/>
            <a:ext cx="1155533" cy="369332"/>
            <a:chOff x="2130049" y="4084679"/>
            <a:chExt cx="1155533" cy="369332"/>
          </a:xfrm>
        </p:grpSpPr>
        <p:pic>
          <p:nvPicPr>
            <p:cNvPr id="68" name="Gráfico 67">
              <a:extLst>
                <a:ext uri="{FF2B5EF4-FFF2-40B4-BE49-F238E27FC236}">
                  <a16:creationId xmlns:a16="http://schemas.microsoft.com/office/drawing/2014/main" id="{186813FB-6C0E-CC93-EC72-C5A411811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130049" y="4353362"/>
              <a:ext cx="1080000" cy="28609"/>
            </a:xfrm>
            <a:prstGeom prst="rect">
              <a:avLst/>
            </a:prstGeom>
          </p:spPr>
        </p:pic>
        <p:sp>
          <p:nvSpPr>
            <p:cNvPr id="78" name="CaixaDeTexto 77">
              <a:extLst>
                <a:ext uri="{FF2B5EF4-FFF2-40B4-BE49-F238E27FC236}">
                  <a16:creationId xmlns:a16="http://schemas.microsoft.com/office/drawing/2014/main" id="{767BF687-3E1F-2B02-67DA-096C3DEF6039}"/>
                </a:ext>
              </a:extLst>
            </p:cNvPr>
            <p:cNvSpPr txBox="1"/>
            <p:nvPr/>
          </p:nvSpPr>
          <p:spPr>
            <a:xfrm>
              <a:off x="2172077" y="4084679"/>
              <a:ext cx="11135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800" b="0" i="0" u="none" strike="noStrike" dirty="0">
                  <a:solidFill>
                    <a:srgbClr val="000000"/>
                  </a:solidFill>
                  <a:effectLst/>
                  <a:latin typeface="Adobe Arabic" panose="02040503050201020203" pitchFamily="18" charset="-78"/>
                  <a:cs typeface="Adobe Arabic" panose="02040503050201020203" pitchFamily="18" charset="-78"/>
                </a:rPr>
                <a:t>Voluntariado</a:t>
              </a:r>
              <a:endParaRPr lang="pt-PT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A5314CFF-8636-B0F7-DED6-B76ED0B1DA01}"/>
              </a:ext>
            </a:extLst>
          </p:cNvPr>
          <p:cNvGrpSpPr/>
          <p:nvPr/>
        </p:nvGrpSpPr>
        <p:grpSpPr>
          <a:xfrm>
            <a:off x="4101067" y="4927272"/>
            <a:ext cx="1344597" cy="646331"/>
            <a:chOff x="2662781" y="5031235"/>
            <a:chExt cx="1344597" cy="646331"/>
          </a:xfrm>
        </p:grpSpPr>
        <p:pic>
          <p:nvPicPr>
            <p:cNvPr id="70" name="Gráfico 69">
              <a:extLst>
                <a:ext uri="{FF2B5EF4-FFF2-40B4-BE49-F238E27FC236}">
                  <a16:creationId xmlns:a16="http://schemas.microsoft.com/office/drawing/2014/main" id="{E6052D8F-C253-0FB8-9BA2-8A7810FE8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3278314" y="5601360"/>
              <a:ext cx="720000" cy="25714"/>
            </a:xfrm>
            <a:prstGeom prst="rect">
              <a:avLst/>
            </a:prstGeom>
          </p:spPr>
        </p:pic>
        <p:sp>
          <p:nvSpPr>
            <p:cNvPr id="81" name="CaixaDeTexto 80">
              <a:extLst>
                <a:ext uri="{FF2B5EF4-FFF2-40B4-BE49-F238E27FC236}">
                  <a16:creationId xmlns:a16="http://schemas.microsoft.com/office/drawing/2014/main" id="{38412F48-93BA-2379-07BC-B795EF71404D}"/>
                </a:ext>
              </a:extLst>
            </p:cNvPr>
            <p:cNvSpPr txBox="1"/>
            <p:nvPr/>
          </p:nvSpPr>
          <p:spPr>
            <a:xfrm>
              <a:off x="2662781" y="5031235"/>
              <a:ext cx="13445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PT" sz="1800" b="0" i="0" u="none" strike="noStrike" dirty="0">
                  <a:solidFill>
                    <a:srgbClr val="000000"/>
                  </a:solidFill>
                  <a:effectLst/>
                  <a:latin typeface="Adobe Arabic" panose="02040503050201020203" pitchFamily="18" charset="-78"/>
                  <a:cs typeface="Adobe Arabic" panose="02040503050201020203" pitchFamily="18" charset="-78"/>
                </a:rPr>
                <a:t>Artes plásticas, pintura</a:t>
              </a:r>
              <a:endParaRPr lang="pt-PT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98" name="Agrupar 97">
            <a:extLst>
              <a:ext uri="{FF2B5EF4-FFF2-40B4-BE49-F238E27FC236}">
                <a16:creationId xmlns:a16="http://schemas.microsoft.com/office/drawing/2014/main" id="{B5B2EF6E-C85F-8D90-B7DD-2F8408ECFCDB}"/>
              </a:ext>
            </a:extLst>
          </p:cNvPr>
          <p:cNvGrpSpPr/>
          <p:nvPr/>
        </p:nvGrpSpPr>
        <p:grpSpPr>
          <a:xfrm>
            <a:off x="6227953" y="5362256"/>
            <a:ext cx="743630" cy="914216"/>
            <a:chOff x="4779408" y="5456329"/>
            <a:chExt cx="743630" cy="914216"/>
          </a:xfrm>
        </p:grpSpPr>
        <p:grpSp>
          <p:nvGrpSpPr>
            <p:cNvPr id="90" name="Agrupar 89">
              <a:extLst>
                <a:ext uri="{FF2B5EF4-FFF2-40B4-BE49-F238E27FC236}">
                  <a16:creationId xmlns:a16="http://schemas.microsoft.com/office/drawing/2014/main" id="{E78AB57B-E651-583E-30DB-2C1F3A10EECB}"/>
                </a:ext>
              </a:extLst>
            </p:cNvPr>
            <p:cNvGrpSpPr/>
            <p:nvPr/>
          </p:nvGrpSpPr>
          <p:grpSpPr>
            <a:xfrm>
              <a:off x="4779408" y="5456329"/>
              <a:ext cx="743630" cy="914216"/>
              <a:chOff x="4934039" y="5471502"/>
              <a:chExt cx="743630" cy="914216"/>
            </a:xfrm>
          </p:grpSpPr>
          <p:pic>
            <p:nvPicPr>
              <p:cNvPr id="61" name="Gráfico 60">
                <a:extLst>
                  <a:ext uri="{FF2B5EF4-FFF2-40B4-BE49-F238E27FC236}">
                    <a16:creationId xmlns:a16="http://schemas.microsoft.com/office/drawing/2014/main" id="{657F3BFE-BF76-CBF9-5BF7-2AA5084095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>
                <a:extLst>
                  <a:ext uri="{96DAC541-7B7A-43D3-8B79-37D633B846F1}">
                    <asvg:svgBlip xmlns:asvg="http://schemas.microsoft.com/office/drawing/2016/SVG/main" r:embed="rId37"/>
                  </a:ext>
                </a:extLst>
              </a:blip>
              <a:stretch>
                <a:fillRect/>
              </a:stretch>
            </p:blipFill>
            <p:spPr>
              <a:xfrm>
                <a:off x="4934039" y="5471502"/>
                <a:ext cx="593573" cy="582781"/>
              </a:xfrm>
              <a:prstGeom prst="rect">
                <a:avLst/>
              </a:prstGeom>
            </p:spPr>
          </p:pic>
          <p:sp>
            <p:nvSpPr>
              <p:cNvPr id="84" name="CaixaDeTexto 83">
                <a:extLst>
                  <a:ext uri="{FF2B5EF4-FFF2-40B4-BE49-F238E27FC236}">
                    <a16:creationId xmlns:a16="http://schemas.microsoft.com/office/drawing/2014/main" id="{C132B075-A37D-872C-907B-126754AE8E1E}"/>
                  </a:ext>
                </a:extLst>
              </p:cNvPr>
              <p:cNvSpPr txBox="1"/>
              <p:nvPr/>
            </p:nvSpPr>
            <p:spPr>
              <a:xfrm>
                <a:off x="4958104" y="6016386"/>
                <a:ext cx="7195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800" b="0" i="0" u="none" strike="noStrike" dirty="0">
                    <a:solidFill>
                      <a:srgbClr val="000000"/>
                    </a:solidFill>
                    <a:effectLst/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Dança</a:t>
                </a:r>
                <a:endParaRPr lang="pt-PT" dirty="0"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pic>
          <p:nvPicPr>
            <p:cNvPr id="93" name="Gráfico 92">
              <a:extLst>
                <a:ext uri="{FF2B5EF4-FFF2-40B4-BE49-F238E27FC236}">
                  <a16:creationId xmlns:a16="http://schemas.microsoft.com/office/drawing/2014/main" id="{A9C6D9DD-3095-2D8A-6A09-95B7E67D0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4856393" y="6274177"/>
              <a:ext cx="540000" cy="32727"/>
            </a:xfrm>
            <a:prstGeom prst="rect">
              <a:avLst/>
            </a:prstGeom>
          </p:spPr>
        </p:pic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273AAAA8-8934-75C4-D014-7686B2C0E4A9}"/>
              </a:ext>
            </a:extLst>
          </p:cNvPr>
          <p:cNvGrpSpPr/>
          <p:nvPr/>
        </p:nvGrpSpPr>
        <p:grpSpPr>
          <a:xfrm>
            <a:off x="8538287" y="5365857"/>
            <a:ext cx="755889" cy="837029"/>
            <a:chOff x="6883950" y="5468446"/>
            <a:chExt cx="755889" cy="837029"/>
          </a:xfrm>
        </p:grpSpPr>
        <p:grpSp>
          <p:nvGrpSpPr>
            <p:cNvPr id="91" name="Agrupar 90">
              <a:extLst>
                <a:ext uri="{FF2B5EF4-FFF2-40B4-BE49-F238E27FC236}">
                  <a16:creationId xmlns:a16="http://schemas.microsoft.com/office/drawing/2014/main" id="{4BCA5037-21C2-22D6-D536-831335FAB5D3}"/>
                </a:ext>
              </a:extLst>
            </p:cNvPr>
            <p:cNvGrpSpPr/>
            <p:nvPr/>
          </p:nvGrpSpPr>
          <p:grpSpPr>
            <a:xfrm>
              <a:off x="6883950" y="5468446"/>
              <a:ext cx="755889" cy="837029"/>
              <a:chOff x="6887277" y="5471502"/>
              <a:chExt cx="755889" cy="837029"/>
            </a:xfrm>
          </p:grpSpPr>
          <p:pic>
            <p:nvPicPr>
              <p:cNvPr id="63" name="Gráfico 62">
                <a:extLst>
                  <a:ext uri="{FF2B5EF4-FFF2-40B4-BE49-F238E27FC236}">
                    <a16:creationId xmlns:a16="http://schemas.microsoft.com/office/drawing/2014/main" id="{57067A63-B8DF-445A-8171-AFA8AE73AD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p:blipFill>
            <p:spPr>
              <a:xfrm>
                <a:off x="6887277" y="5471502"/>
                <a:ext cx="528820" cy="523424"/>
              </a:xfrm>
              <a:prstGeom prst="rect">
                <a:avLst/>
              </a:prstGeom>
            </p:spPr>
          </p:pic>
          <p:sp>
            <p:nvSpPr>
              <p:cNvPr id="88" name="CaixaDeTexto 87">
                <a:extLst>
                  <a:ext uri="{FF2B5EF4-FFF2-40B4-BE49-F238E27FC236}">
                    <a16:creationId xmlns:a16="http://schemas.microsoft.com/office/drawing/2014/main" id="{2E479322-55B2-3E59-D0D8-D14D8D450153}"/>
                  </a:ext>
                </a:extLst>
              </p:cNvPr>
              <p:cNvSpPr txBox="1"/>
              <p:nvPr/>
            </p:nvSpPr>
            <p:spPr>
              <a:xfrm>
                <a:off x="6923601" y="5939199"/>
                <a:ext cx="7195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800" b="0" i="0" u="none" strike="noStrike" dirty="0">
                    <a:solidFill>
                      <a:srgbClr val="000000"/>
                    </a:solidFill>
                    <a:effectLst/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Jogos</a:t>
                </a:r>
                <a:endParaRPr lang="pt-PT" dirty="0"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pic>
          <p:nvPicPr>
            <p:cNvPr id="95" name="Gráfico 94">
              <a:extLst>
                <a:ext uri="{FF2B5EF4-FFF2-40B4-BE49-F238E27FC236}">
                  <a16:creationId xmlns:a16="http://schemas.microsoft.com/office/drawing/2014/main" id="{4FC0AC66-3C97-3724-F250-6C6DA66AA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6965173" y="6227360"/>
              <a:ext cx="504000" cy="33600"/>
            </a:xfrm>
            <a:prstGeom prst="rect">
              <a:avLst/>
            </a:prstGeom>
          </p:spPr>
        </p:pic>
      </p:grpSp>
      <p:grpSp>
        <p:nvGrpSpPr>
          <p:cNvPr id="99" name="Agrupar 98">
            <a:extLst>
              <a:ext uri="{FF2B5EF4-FFF2-40B4-BE49-F238E27FC236}">
                <a16:creationId xmlns:a16="http://schemas.microsoft.com/office/drawing/2014/main" id="{731D007F-C8BD-0507-9B9B-43BEA9D34F97}"/>
              </a:ext>
            </a:extLst>
          </p:cNvPr>
          <p:cNvGrpSpPr/>
          <p:nvPr/>
        </p:nvGrpSpPr>
        <p:grpSpPr>
          <a:xfrm>
            <a:off x="6971583" y="5389123"/>
            <a:ext cx="1479536" cy="870290"/>
            <a:chOff x="5449313" y="5493086"/>
            <a:chExt cx="1479536" cy="870290"/>
          </a:xfrm>
        </p:grpSpPr>
        <p:grpSp>
          <p:nvGrpSpPr>
            <p:cNvPr id="89" name="Agrupar 88">
              <a:extLst>
                <a:ext uri="{FF2B5EF4-FFF2-40B4-BE49-F238E27FC236}">
                  <a16:creationId xmlns:a16="http://schemas.microsoft.com/office/drawing/2014/main" id="{920B741E-723C-C0CB-3D8F-1A29C702D1E2}"/>
                </a:ext>
              </a:extLst>
            </p:cNvPr>
            <p:cNvGrpSpPr/>
            <p:nvPr/>
          </p:nvGrpSpPr>
          <p:grpSpPr>
            <a:xfrm>
              <a:off x="5449313" y="5493086"/>
              <a:ext cx="1479536" cy="870290"/>
              <a:chOff x="621632" y="4635541"/>
              <a:chExt cx="1479536" cy="870290"/>
            </a:xfrm>
          </p:grpSpPr>
          <p:pic>
            <p:nvPicPr>
              <p:cNvPr id="65" name="Gráfico 64">
                <a:extLst>
                  <a:ext uri="{FF2B5EF4-FFF2-40B4-BE49-F238E27FC236}">
                    <a16:creationId xmlns:a16="http://schemas.microsoft.com/office/drawing/2014/main" id="{0E2287BC-7FF4-D43B-4595-F88D3A5C4B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4">
                <a:extLst>
                  <a:ext uri="{96DAC541-7B7A-43D3-8B79-37D633B846F1}">
                    <asvg:svgBlip xmlns:asvg="http://schemas.microsoft.com/office/drawing/2016/SVG/main" r:embed="rId45"/>
                  </a:ext>
                </a:extLst>
              </a:blip>
              <a:stretch>
                <a:fillRect/>
              </a:stretch>
            </p:blipFill>
            <p:spPr>
              <a:xfrm>
                <a:off x="1086198" y="4635541"/>
                <a:ext cx="550404" cy="539612"/>
              </a:xfrm>
              <a:prstGeom prst="rect">
                <a:avLst/>
              </a:prstGeom>
            </p:spPr>
          </p:pic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B13ED773-DF4E-3DC5-06E6-4458C171FD55}"/>
                  </a:ext>
                </a:extLst>
              </p:cNvPr>
              <p:cNvSpPr txBox="1"/>
              <p:nvPr/>
            </p:nvSpPr>
            <p:spPr>
              <a:xfrm>
                <a:off x="621632" y="5136499"/>
                <a:ext cx="14795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PT" sz="1800" b="0" i="0" u="none" strike="noStrike" dirty="0">
                    <a:solidFill>
                      <a:srgbClr val="000000"/>
                    </a:solidFill>
                    <a:effectLst/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Shows de talentos</a:t>
                </a:r>
                <a:endParaRPr lang="pt-PT" dirty="0"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pic>
          <p:nvPicPr>
            <p:cNvPr id="97" name="Gráfico 96">
              <a:extLst>
                <a:ext uri="{FF2B5EF4-FFF2-40B4-BE49-F238E27FC236}">
                  <a16:creationId xmlns:a16="http://schemas.microsoft.com/office/drawing/2014/main" id="{ED52C7B3-7CF7-130B-7034-D87BC187C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5711678" y="6260960"/>
              <a:ext cx="914400" cy="38100"/>
            </a:xfrm>
            <a:prstGeom prst="rect">
              <a:avLst/>
            </a:prstGeom>
          </p:spPr>
        </p:pic>
      </p:grp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F8F9EDB1-C555-4803-7767-D97F6FBC5EF7}"/>
              </a:ext>
            </a:extLst>
          </p:cNvPr>
          <p:cNvGrpSpPr/>
          <p:nvPr/>
        </p:nvGrpSpPr>
        <p:grpSpPr>
          <a:xfrm>
            <a:off x="9720871" y="2989193"/>
            <a:ext cx="1250705" cy="369332"/>
            <a:chOff x="8282585" y="3093156"/>
            <a:chExt cx="1250705" cy="369332"/>
          </a:xfrm>
        </p:grpSpPr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EE89B8B8-25B1-78F0-486A-D47FC19CB4A7}"/>
                </a:ext>
              </a:extLst>
            </p:cNvPr>
            <p:cNvSpPr txBox="1"/>
            <p:nvPr/>
          </p:nvSpPr>
          <p:spPr>
            <a:xfrm>
              <a:off x="8282585" y="3093156"/>
              <a:ext cx="12507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800" b="0" i="0" u="none" strike="noStrike" dirty="0">
                  <a:solidFill>
                    <a:srgbClr val="000000"/>
                  </a:solidFill>
                  <a:effectLst/>
                  <a:latin typeface="Adobe Arabic" panose="02040503050201020203" pitchFamily="18" charset="-78"/>
                  <a:cs typeface="Adobe Arabic" panose="02040503050201020203" pitchFamily="18" charset="-78"/>
                </a:rPr>
                <a:t>Música</a:t>
              </a:r>
              <a:endParaRPr lang="pt-PT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6" name="Gráfico 105">
              <a:extLst>
                <a:ext uri="{FF2B5EF4-FFF2-40B4-BE49-F238E27FC236}">
                  <a16:creationId xmlns:a16="http://schemas.microsoft.com/office/drawing/2014/main" id="{B2E41143-6256-946D-303A-220D800EC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8290650" y="3373762"/>
              <a:ext cx="720000" cy="27000"/>
            </a:xfrm>
            <a:prstGeom prst="rect">
              <a:avLst/>
            </a:prstGeom>
          </p:spPr>
        </p:pic>
      </p:grpSp>
      <p:grpSp>
        <p:nvGrpSpPr>
          <p:cNvPr id="111" name="Agrupar 110">
            <a:extLst>
              <a:ext uri="{FF2B5EF4-FFF2-40B4-BE49-F238E27FC236}">
                <a16:creationId xmlns:a16="http://schemas.microsoft.com/office/drawing/2014/main" id="{0103427F-0B54-091B-FBC3-51404F91B210}"/>
              </a:ext>
            </a:extLst>
          </p:cNvPr>
          <p:cNvGrpSpPr/>
          <p:nvPr/>
        </p:nvGrpSpPr>
        <p:grpSpPr>
          <a:xfrm>
            <a:off x="9809486" y="4842171"/>
            <a:ext cx="1583261" cy="646331"/>
            <a:chOff x="8371200" y="4946134"/>
            <a:chExt cx="1583261" cy="646331"/>
          </a:xfrm>
        </p:grpSpPr>
        <p:sp>
          <p:nvSpPr>
            <p:cNvPr id="104" name="CaixaDeTexto 103">
              <a:extLst>
                <a:ext uri="{FF2B5EF4-FFF2-40B4-BE49-F238E27FC236}">
                  <a16:creationId xmlns:a16="http://schemas.microsoft.com/office/drawing/2014/main" id="{C6B06EC7-5319-7A4C-F370-754F8F73B17E}"/>
                </a:ext>
              </a:extLst>
            </p:cNvPr>
            <p:cNvSpPr txBox="1"/>
            <p:nvPr/>
          </p:nvSpPr>
          <p:spPr>
            <a:xfrm>
              <a:off x="8371200" y="4946134"/>
              <a:ext cx="158326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dirty="0">
                  <a:solidFill>
                    <a:srgbClr val="00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A</a:t>
              </a:r>
              <a:r>
                <a:rPr lang="pt-PT" sz="1800" b="0" i="0" u="none" strike="noStrike" dirty="0">
                  <a:solidFill>
                    <a:srgbClr val="000000"/>
                  </a:solidFill>
                  <a:effectLst/>
                  <a:latin typeface="Adobe Arabic" panose="02040503050201020203" pitchFamily="18" charset="-78"/>
                  <a:cs typeface="Adobe Arabic" panose="02040503050201020203" pitchFamily="18" charset="-78"/>
                </a:rPr>
                <a:t>tividades na natureza</a:t>
              </a:r>
              <a:endParaRPr lang="pt-PT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10" name="Gráfico 109">
              <a:extLst>
                <a:ext uri="{FF2B5EF4-FFF2-40B4-BE49-F238E27FC236}">
                  <a16:creationId xmlns:a16="http://schemas.microsoft.com/office/drawing/2014/main" id="{11877477-3FCC-9B64-FF7A-C4F50373E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8384931" y="5493086"/>
              <a:ext cx="864000" cy="18919"/>
            </a:xfrm>
            <a:prstGeom prst="rect">
              <a:avLst/>
            </a:prstGeom>
          </p:spPr>
        </p:pic>
      </p:grpSp>
      <p:grpSp>
        <p:nvGrpSpPr>
          <p:cNvPr id="114" name="Agrupar 113">
            <a:extLst>
              <a:ext uri="{FF2B5EF4-FFF2-40B4-BE49-F238E27FC236}">
                <a16:creationId xmlns:a16="http://schemas.microsoft.com/office/drawing/2014/main" id="{923B9D98-CE35-414E-D5C1-D55D53CBBEFE}"/>
              </a:ext>
            </a:extLst>
          </p:cNvPr>
          <p:cNvGrpSpPr/>
          <p:nvPr/>
        </p:nvGrpSpPr>
        <p:grpSpPr>
          <a:xfrm>
            <a:off x="10081122" y="3884046"/>
            <a:ext cx="1419226" cy="646331"/>
            <a:chOff x="8642836" y="3988009"/>
            <a:chExt cx="1419226" cy="646331"/>
          </a:xfrm>
        </p:grpSpPr>
        <p:sp>
          <p:nvSpPr>
            <p:cNvPr id="102" name="CaixaDeTexto 101">
              <a:extLst>
                <a:ext uri="{FF2B5EF4-FFF2-40B4-BE49-F238E27FC236}">
                  <a16:creationId xmlns:a16="http://schemas.microsoft.com/office/drawing/2014/main" id="{A3AC83E8-EE92-224B-ED8E-58EDA2E4FCA9}"/>
                </a:ext>
              </a:extLst>
            </p:cNvPr>
            <p:cNvSpPr txBox="1"/>
            <p:nvPr/>
          </p:nvSpPr>
          <p:spPr>
            <a:xfrm>
              <a:off x="8642836" y="3988009"/>
              <a:ext cx="14192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800" b="0" i="0" u="none" strike="noStrike" dirty="0">
                  <a:solidFill>
                    <a:srgbClr val="000000"/>
                  </a:solidFill>
                  <a:effectLst/>
                  <a:latin typeface="Adobe Arabic" panose="02040503050201020203" pitchFamily="18" charset="-78"/>
                  <a:cs typeface="Adobe Arabic" panose="02040503050201020203" pitchFamily="18" charset="-78"/>
                </a:rPr>
                <a:t>Workshops de bem-estar</a:t>
              </a:r>
              <a:endParaRPr lang="pt-PT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13" name="Gráfico 112">
              <a:extLst>
                <a:ext uri="{FF2B5EF4-FFF2-40B4-BE49-F238E27FC236}">
                  <a16:creationId xmlns:a16="http://schemas.microsoft.com/office/drawing/2014/main" id="{E753BEE0-B568-8AA3-7728-635236A0B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8663410" y="4549903"/>
              <a:ext cx="1080000" cy="28993"/>
            </a:xfrm>
            <a:prstGeom prst="rect">
              <a:avLst/>
            </a:prstGeom>
          </p:spPr>
        </p:pic>
      </p:grpSp>
      <p:pic>
        <p:nvPicPr>
          <p:cNvPr id="3" name="Gráfico 2">
            <a:extLst>
              <a:ext uri="{FF2B5EF4-FFF2-40B4-BE49-F238E27FC236}">
                <a16:creationId xmlns:a16="http://schemas.microsoft.com/office/drawing/2014/main" id="{77572C16-B677-7104-2ED7-A940E3C6067D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543626" y="2961971"/>
            <a:ext cx="755113" cy="72607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FB4600-8BF3-DC5B-0C97-BF3BC6298712}"/>
              </a:ext>
            </a:extLst>
          </p:cNvPr>
          <p:cNvSpPr txBox="1"/>
          <p:nvPr/>
        </p:nvSpPr>
        <p:spPr>
          <a:xfrm>
            <a:off x="413447" y="3632419"/>
            <a:ext cx="2206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>
                <a:latin typeface="Adobe Arabic" panose="02040503050201020203" pitchFamily="18" charset="-78"/>
                <a:cs typeface="Adobe Arabic" panose="02040503050201020203" pitchFamily="18" charset="-78"/>
              </a:rPr>
              <a:t>Reforçar a imagem e a vivência da escola, transformando a rotina académica.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5DA2FC27-400E-C604-67FD-C504D127A2CD}"/>
              </a:ext>
            </a:extLst>
          </p:cNvPr>
          <p:cNvGrpSpPr/>
          <p:nvPr/>
        </p:nvGrpSpPr>
        <p:grpSpPr>
          <a:xfrm>
            <a:off x="1280852" y="3379072"/>
            <a:ext cx="1478955" cy="369332"/>
            <a:chOff x="1280893" y="3226487"/>
            <a:chExt cx="1478955" cy="369332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C5CC8417-F09F-E817-5EAB-6A373B762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1320617" y="3295417"/>
              <a:ext cx="744316" cy="224314"/>
            </a:xfrm>
            <a:prstGeom prst="rect">
              <a:avLst/>
            </a:prstGeom>
          </p:spPr>
        </p:pic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55CF3443-D87E-7DF1-F89B-DE7F39E5FC03}"/>
                </a:ext>
              </a:extLst>
            </p:cNvPr>
            <p:cNvSpPr txBox="1"/>
            <p:nvPr/>
          </p:nvSpPr>
          <p:spPr>
            <a:xfrm>
              <a:off x="1280893" y="3226487"/>
              <a:ext cx="1478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Objetivo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460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6132CF70-07C8-6D11-A4C0-9CC505F8F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159078" y="0"/>
            <a:ext cx="7032922" cy="119575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16BA98F8-456A-4E1F-531E-49F9FC976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73812"/>
            <a:ext cx="12192000" cy="484188"/>
          </a:xfrm>
          <a:prstGeom prst="rect">
            <a:avLst/>
          </a:prstGeom>
        </p:spPr>
      </p:pic>
      <p:grpSp>
        <p:nvGrpSpPr>
          <p:cNvPr id="57" name="Agrupar 56">
            <a:extLst>
              <a:ext uri="{FF2B5EF4-FFF2-40B4-BE49-F238E27FC236}">
                <a16:creationId xmlns:a16="http://schemas.microsoft.com/office/drawing/2014/main" id="{DBF222F8-E1E5-3837-90D7-62B87E8F6979}"/>
              </a:ext>
            </a:extLst>
          </p:cNvPr>
          <p:cNvGrpSpPr/>
          <p:nvPr/>
        </p:nvGrpSpPr>
        <p:grpSpPr>
          <a:xfrm>
            <a:off x="3297011" y="830559"/>
            <a:ext cx="5597978" cy="1245284"/>
            <a:chOff x="2297200" y="830559"/>
            <a:chExt cx="5597978" cy="1245284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C3880B5C-61F1-7588-9F1D-78BB1BC4976B}"/>
                </a:ext>
              </a:extLst>
            </p:cNvPr>
            <p:cNvGrpSpPr/>
            <p:nvPr/>
          </p:nvGrpSpPr>
          <p:grpSpPr>
            <a:xfrm>
              <a:off x="3195376" y="830559"/>
              <a:ext cx="4699802" cy="1156676"/>
              <a:chOff x="3195376" y="830559"/>
              <a:chExt cx="4699802" cy="1156676"/>
            </a:xfrm>
          </p:grpSpPr>
          <p:pic>
            <p:nvPicPr>
              <p:cNvPr id="9" name="Gráfico 8">
                <a:extLst>
                  <a:ext uri="{FF2B5EF4-FFF2-40B4-BE49-F238E27FC236}">
                    <a16:creationId xmlns:a16="http://schemas.microsoft.com/office/drawing/2014/main" id="{E2603CEC-4D50-1E75-3C7C-A033B5F0E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291379" y="830559"/>
                <a:ext cx="2507796" cy="276369"/>
              </a:xfrm>
              <a:prstGeom prst="rect">
                <a:avLst/>
              </a:prstGeom>
            </p:spPr>
          </p:pic>
          <p:pic>
            <p:nvPicPr>
              <p:cNvPr id="11" name="Gráfico 10">
                <a:extLst>
                  <a:ext uri="{FF2B5EF4-FFF2-40B4-BE49-F238E27FC236}">
                    <a16:creationId xmlns:a16="http://schemas.microsoft.com/office/drawing/2014/main" id="{FDF2B642-8AED-B331-DD13-12266E7A0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195376" y="1195754"/>
                <a:ext cx="4699802" cy="791481"/>
              </a:xfrm>
              <a:prstGeom prst="rect">
                <a:avLst/>
              </a:prstGeom>
            </p:spPr>
          </p:pic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49560482-74CC-C82F-FE53-26A87A301AC6}"/>
                </a:ext>
              </a:extLst>
            </p:cNvPr>
            <p:cNvGrpSpPr/>
            <p:nvPr/>
          </p:nvGrpSpPr>
          <p:grpSpPr>
            <a:xfrm>
              <a:off x="2297200" y="968743"/>
              <a:ext cx="1560329" cy="1107100"/>
              <a:chOff x="1483939" y="2201793"/>
              <a:chExt cx="1560329" cy="1107100"/>
            </a:xfrm>
          </p:grpSpPr>
          <p:pic>
            <p:nvPicPr>
              <p:cNvPr id="14" name="Gráfico 13">
                <a:extLst>
                  <a:ext uri="{FF2B5EF4-FFF2-40B4-BE49-F238E27FC236}">
                    <a16:creationId xmlns:a16="http://schemas.microsoft.com/office/drawing/2014/main" id="{3982EB09-BA9E-6652-E4C8-6EBEB40F41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610458" y="2201793"/>
                <a:ext cx="694333" cy="631843"/>
              </a:xfrm>
              <a:prstGeom prst="rect">
                <a:avLst/>
              </a:prstGeom>
            </p:spPr>
          </p:pic>
          <p:pic>
            <p:nvPicPr>
              <p:cNvPr id="16" name="Gráfico 15">
                <a:extLst>
                  <a:ext uri="{FF2B5EF4-FFF2-40B4-BE49-F238E27FC236}">
                    <a16:creationId xmlns:a16="http://schemas.microsoft.com/office/drawing/2014/main" id="{EB6C61CF-E766-12DD-1DD8-39D933124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483939" y="2939561"/>
                <a:ext cx="961530" cy="327964"/>
              </a:xfrm>
              <a:prstGeom prst="rect">
                <a:avLst/>
              </a:prstGeom>
            </p:spPr>
          </p:pic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43FF195D-8D76-5D01-8999-561F3B01325F}"/>
                  </a:ext>
                </a:extLst>
              </p:cNvPr>
              <p:cNvSpPr txBox="1"/>
              <p:nvPr/>
            </p:nvSpPr>
            <p:spPr>
              <a:xfrm>
                <a:off x="1565313" y="2939561"/>
                <a:ext cx="14789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b="1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Objetivo</a:t>
                </a:r>
              </a:p>
            </p:txBody>
          </p:sp>
        </p:grp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99B622E7-1D9F-3020-05FF-399D9D35AB94}"/>
              </a:ext>
            </a:extLst>
          </p:cNvPr>
          <p:cNvGrpSpPr/>
          <p:nvPr/>
        </p:nvGrpSpPr>
        <p:grpSpPr>
          <a:xfrm>
            <a:off x="4811747" y="2391508"/>
            <a:ext cx="2568507" cy="901985"/>
            <a:chOff x="4961790" y="2552593"/>
            <a:chExt cx="2568507" cy="901985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DBF324F6-D27A-3195-B859-3429EB886672}"/>
                </a:ext>
              </a:extLst>
            </p:cNvPr>
            <p:cNvGrpSpPr/>
            <p:nvPr/>
          </p:nvGrpSpPr>
          <p:grpSpPr>
            <a:xfrm>
              <a:off x="4961790" y="3181350"/>
              <a:ext cx="2568507" cy="273228"/>
              <a:chOff x="4961790" y="3181350"/>
              <a:chExt cx="2568507" cy="273228"/>
            </a:xfrm>
          </p:grpSpPr>
          <p:pic>
            <p:nvPicPr>
              <p:cNvPr id="24" name="Gráfico 23">
                <a:extLst>
                  <a:ext uri="{FF2B5EF4-FFF2-40B4-BE49-F238E27FC236}">
                    <a16:creationId xmlns:a16="http://schemas.microsoft.com/office/drawing/2014/main" id="{DFCED4A8-7BCC-BD17-5841-CA2C3BE238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4961790" y="3181350"/>
                <a:ext cx="190500" cy="247650"/>
              </a:xfrm>
              <a:prstGeom prst="rect">
                <a:avLst/>
              </a:prstGeom>
            </p:spPr>
          </p:pic>
          <p:pic>
            <p:nvPicPr>
              <p:cNvPr id="25" name="Gráfico 24">
                <a:extLst>
                  <a:ext uri="{FF2B5EF4-FFF2-40B4-BE49-F238E27FC236}">
                    <a16:creationId xmlns:a16="http://schemas.microsoft.com/office/drawing/2014/main" id="{8E23495C-2174-5770-02A8-C5A520F55E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 flipH="1">
                <a:off x="7339797" y="3206928"/>
                <a:ext cx="190500" cy="247650"/>
              </a:xfrm>
              <a:prstGeom prst="rect">
                <a:avLst/>
              </a:prstGeom>
            </p:spPr>
          </p:pic>
          <p:pic>
            <p:nvPicPr>
              <p:cNvPr id="26" name="Gráfico 25">
                <a:extLst>
                  <a:ext uri="{FF2B5EF4-FFF2-40B4-BE49-F238E27FC236}">
                    <a16:creationId xmlns:a16="http://schemas.microsoft.com/office/drawing/2014/main" id="{A4E7CDC7-AB29-7163-CD0F-C9A0BF272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237830" y="3189259"/>
                <a:ext cx="2016427" cy="265319"/>
              </a:xfrm>
              <a:prstGeom prst="rect">
                <a:avLst/>
              </a:prstGeom>
            </p:spPr>
          </p:pic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CBDEAF3-3E60-D44A-946F-0FE91B4F6066}"/>
                </a:ext>
              </a:extLst>
            </p:cNvPr>
            <p:cNvSpPr/>
            <p:nvPr/>
          </p:nvSpPr>
          <p:spPr>
            <a:xfrm>
              <a:off x="5962766" y="2552593"/>
              <a:ext cx="566555" cy="566555"/>
            </a:xfrm>
            <a:prstGeom prst="ellipse">
              <a:avLst/>
            </a:prstGeom>
            <a:solidFill>
              <a:srgbClr val="FCC92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3200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  <a:latin typeface="Cooper Black" panose="0208090404030B020404" pitchFamily="18" charset="0"/>
                </a:rPr>
                <a:t>6</a:t>
              </a:r>
            </a:p>
          </p:txBody>
        </p:sp>
      </p:grp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BBE38A78-53CD-3DCC-AF9C-A7E040BCAF48}"/>
              </a:ext>
            </a:extLst>
          </p:cNvPr>
          <p:cNvGrpSpPr/>
          <p:nvPr/>
        </p:nvGrpSpPr>
        <p:grpSpPr>
          <a:xfrm>
            <a:off x="1139195" y="3101322"/>
            <a:ext cx="9913611" cy="3183882"/>
            <a:chOff x="722789" y="3101322"/>
            <a:chExt cx="9913611" cy="3183882"/>
          </a:xfrm>
        </p:grpSpPr>
        <p:grpSp>
          <p:nvGrpSpPr>
            <p:cNvPr id="52" name="Agrupar 51">
              <a:extLst>
                <a:ext uri="{FF2B5EF4-FFF2-40B4-BE49-F238E27FC236}">
                  <a16:creationId xmlns:a16="http://schemas.microsoft.com/office/drawing/2014/main" id="{8CA07FE4-C015-9E8C-C32B-8A900A9E7C00}"/>
                </a:ext>
              </a:extLst>
            </p:cNvPr>
            <p:cNvGrpSpPr/>
            <p:nvPr/>
          </p:nvGrpSpPr>
          <p:grpSpPr>
            <a:xfrm>
              <a:off x="722789" y="3639536"/>
              <a:ext cx="2472587" cy="2645668"/>
              <a:chOff x="722789" y="3639536"/>
              <a:chExt cx="2472587" cy="2645668"/>
            </a:xfrm>
          </p:grpSpPr>
          <p:grpSp>
            <p:nvGrpSpPr>
              <p:cNvPr id="33" name="Agrupar 32">
                <a:extLst>
                  <a:ext uri="{FF2B5EF4-FFF2-40B4-BE49-F238E27FC236}">
                    <a16:creationId xmlns:a16="http://schemas.microsoft.com/office/drawing/2014/main" id="{B86B4826-6520-D93F-1F3A-9EFE6C04AFA4}"/>
                  </a:ext>
                </a:extLst>
              </p:cNvPr>
              <p:cNvGrpSpPr/>
              <p:nvPr/>
            </p:nvGrpSpPr>
            <p:grpSpPr>
              <a:xfrm>
                <a:off x="722789" y="3639536"/>
                <a:ext cx="2472587" cy="2645668"/>
                <a:chOff x="722789" y="3639536"/>
                <a:chExt cx="2472587" cy="2645668"/>
              </a:xfrm>
            </p:grpSpPr>
            <p:pic>
              <p:nvPicPr>
                <p:cNvPr id="28" name="Gráfico 27">
                  <a:extLst>
                    <a:ext uri="{FF2B5EF4-FFF2-40B4-BE49-F238E27FC236}">
                      <a16:creationId xmlns:a16="http://schemas.microsoft.com/office/drawing/2014/main" id="{304B7478-5834-B8AA-9804-0C0CF9CE5E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2789" y="3639536"/>
                  <a:ext cx="2472587" cy="2645668"/>
                </a:xfrm>
                <a:prstGeom prst="rect">
                  <a:avLst/>
                </a:prstGeom>
              </p:spPr>
            </p:pic>
            <p:sp>
              <p:nvSpPr>
                <p:cNvPr id="32" name="CaixaDeTexto 31">
                  <a:extLst>
                    <a:ext uri="{FF2B5EF4-FFF2-40B4-BE49-F238E27FC236}">
                      <a16:creationId xmlns:a16="http://schemas.microsoft.com/office/drawing/2014/main" id="{198F14BE-06F5-A9CE-E412-1817BAC66533}"/>
                    </a:ext>
                  </a:extLst>
                </p:cNvPr>
                <p:cNvSpPr txBox="1"/>
                <p:nvPr/>
              </p:nvSpPr>
              <p:spPr>
                <a:xfrm>
                  <a:off x="722789" y="3680904"/>
                  <a:ext cx="2472587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t-PT" b="1" dirty="0">
                      <a:latin typeface="Adobe Arabic" panose="02040503050201020203" pitchFamily="18" charset="-78"/>
                      <a:cs typeface="Adobe Arabic" panose="02040503050201020203" pitchFamily="18" charset="-78"/>
                    </a:rPr>
                    <a:t>Atividade anual proposta pela Associação de Pais </a:t>
                  </a:r>
                </a:p>
              </p:txBody>
            </p:sp>
          </p:grpSp>
          <p:grpSp>
            <p:nvGrpSpPr>
              <p:cNvPr id="51" name="Agrupar 50">
                <a:extLst>
                  <a:ext uri="{FF2B5EF4-FFF2-40B4-BE49-F238E27FC236}">
                    <a16:creationId xmlns:a16="http://schemas.microsoft.com/office/drawing/2014/main" id="{FF2F7362-1CD7-2DDA-C966-2B72A1DE563E}"/>
                  </a:ext>
                </a:extLst>
              </p:cNvPr>
              <p:cNvGrpSpPr/>
              <p:nvPr/>
            </p:nvGrpSpPr>
            <p:grpSpPr>
              <a:xfrm>
                <a:off x="1030394" y="5802497"/>
                <a:ext cx="1857377" cy="369332"/>
                <a:chOff x="1041054" y="5802497"/>
                <a:chExt cx="1857377" cy="369332"/>
              </a:xfrm>
            </p:grpSpPr>
            <p:pic>
              <p:nvPicPr>
                <p:cNvPr id="41" name="Gráfico 40">
                  <a:extLst>
                    <a:ext uri="{FF2B5EF4-FFF2-40B4-BE49-F238E27FC236}">
                      <a16:creationId xmlns:a16="http://schemas.microsoft.com/office/drawing/2014/main" id="{D96CA42B-1A3C-7713-D95C-157CE3830F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41054" y="5889257"/>
                  <a:ext cx="1857376" cy="251217"/>
                </a:xfrm>
                <a:prstGeom prst="rect">
                  <a:avLst/>
                </a:prstGeom>
              </p:spPr>
            </p:pic>
            <p:sp>
              <p:nvSpPr>
                <p:cNvPr id="43" name="CaixaDeTexto 42">
                  <a:extLst>
                    <a:ext uri="{FF2B5EF4-FFF2-40B4-BE49-F238E27FC236}">
                      <a16:creationId xmlns:a16="http://schemas.microsoft.com/office/drawing/2014/main" id="{9BD382A8-F854-FF07-A902-3CEFC62E7AFF}"/>
                    </a:ext>
                  </a:extLst>
                </p:cNvPr>
                <p:cNvSpPr txBox="1"/>
                <p:nvPr/>
              </p:nvSpPr>
              <p:spPr>
                <a:xfrm>
                  <a:off x="1041054" y="5802497"/>
                  <a:ext cx="185737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pt-PT" dirty="0">
                      <a:latin typeface="Adobe Arabic" panose="02040503050201020203" pitchFamily="18" charset="-78"/>
                      <a:cs typeface="Adobe Arabic" panose="02040503050201020203" pitchFamily="18" charset="-78"/>
                    </a:rPr>
                    <a:t>Comunidade educativa </a:t>
                  </a:r>
                </a:p>
              </p:txBody>
            </p:sp>
          </p:grpSp>
        </p:grpSp>
        <p:grpSp>
          <p:nvGrpSpPr>
            <p:cNvPr id="54" name="Agrupar 53">
              <a:extLst>
                <a:ext uri="{FF2B5EF4-FFF2-40B4-BE49-F238E27FC236}">
                  <a16:creationId xmlns:a16="http://schemas.microsoft.com/office/drawing/2014/main" id="{5F67A1F3-8847-3E71-E36C-27CEA2D2A652}"/>
                </a:ext>
              </a:extLst>
            </p:cNvPr>
            <p:cNvGrpSpPr/>
            <p:nvPr/>
          </p:nvGrpSpPr>
          <p:grpSpPr>
            <a:xfrm>
              <a:off x="4385160" y="3613958"/>
              <a:ext cx="2530728" cy="2538055"/>
              <a:chOff x="4411381" y="3613958"/>
              <a:chExt cx="2530728" cy="2538055"/>
            </a:xfrm>
          </p:grpSpPr>
          <p:pic>
            <p:nvPicPr>
              <p:cNvPr id="35" name="Gráfico 34">
                <a:extLst>
                  <a:ext uri="{FF2B5EF4-FFF2-40B4-BE49-F238E27FC236}">
                    <a16:creationId xmlns:a16="http://schemas.microsoft.com/office/drawing/2014/main" id="{191D5A92-081D-C053-11EC-9D1128D586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4411381" y="3639536"/>
                <a:ext cx="2530728" cy="2512477"/>
              </a:xfrm>
              <a:prstGeom prst="rect">
                <a:avLst/>
              </a:prstGeom>
            </p:spPr>
          </p:pic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463F4325-686A-EC9E-B110-68EB186E7761}"/>
                  </a:ext>
                </a:extLst>
              </p:cNvPr>
              <p:cNvSpPr txBox="1"/>
              <p:nvPr/>
            </p:nvSpPr>
            <p:spPr>
              <a:xfrm>
                <a:off x="4411381" y="3613958"/>
                <a:ext cx="25307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b="1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Seminário de Bem-estar e Inclusão</a:t>
                </a:r>
              </a:p>
            </p:txBody>
          </p:sp>
          <p:grpSp>
            <p:nvGrpSpPr>
              <p:cNvPr id="53" name="Agrupar 52">
                <a:extLst>
                  <a:ext uri="{FF2B5EF4-FFF2-40B4-BE49-F238E27FC236}">
                    <a16:creationId xmlns:a16="http://schemas.microsoft.com/office/drawing/2014/main" id="{FBDB9EF6-F4B2-3502-F115-6F5F9C068961}"/>
                  </a:ext>
                </a:extLst>
              </p:cNvPr>
              <p:cNvGrpSpPr/>
              <p:nvPr/>
            </p:nvGrpSpPr>
            <p:grpSpPr>
              <a:xfrm>
                <a:off x="5286195" y="5517680"/>
                <a:ext cx="781100" cy="369332"/>
                <a:chOff x="5438003" y="5517680"/>
                <a:chExt cx="781100" cy="369332"/>
              </a:xfrm>
            </p:grpSpPr>
            <p:pic>
              <p:nvPicPr>
                <p:cNvPr id="45" name="Gráfico 44">
                  <a:extLst>
                    <a:ext uri="{FF2B5EF4-FFF2-40B4-BE49-F238E27FC236}">
                      <a16:creationId xmlns:a16="http://schemas.microsoft.com/office/drawing/2014/main" id="{A87B2B59-899D-E8C8-290F-6B82C2A5DE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38003" y="5599055"/>
                  <a:ext cx="781100" cy="245669"/>
                </a:xfrm>
                <a:prstGeom prst="rect">
                  <a:avLst/>
                </a:prstGeom>
              </p:spPr>
            </p:pic>
            <p:sp>
              <p:nvSpPr>
                <p:cNvPr id="39" name="CaixaDeTexto 38">
                  <a:extLst>
                    <a:ext uri="{FF2B5EF4-FFF2-40B4-BE49-F238E27FC236}">
                      <a16:creationId xmlns:a16="http://schemas.microsoft.com/office/drawing/2014/main" id="{2646D46E-8E51-1C2D-6700-B9A96F357B73}"/>
                    </a:ext>
                  </a:extLst>
                </p:cNvPr>
                <p:cNvSpPr txBox="1"/>
                <p:nvPr/>
              </p:nvSpPr>
              <p:spPr>
                <a:xfrm>
                  <a:off x="5549239" y="5517680"/>
                  <a:ext cx="55862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pt-PT" dirty="0">
                      <a:latin typeface="Adobe Arabic" panose="02040503050201020203" pitchFamily="18" charset="-78"/>
                      <a:cs typeface="Adobe Arabic" panose="02040503050201020203" pitchFamily="18" charset="-78"/>
                    </a:rPr>
                    <a:t>Pais </a:t>
                  </a:r>
                </a:p>
              </p:txBody>
            </p:sp>
          </p:grpSp>
        </p:grpSp>
        <p:grpSp>
          <p:nvGrpSpPr>
            <p:cNvPr id="56" name="Agrupar 55">
              <a:extLst>
                <a:ext uri="{FF2B5EF4-FFF2-40B4-BE49-F238E27FC236}">
                  <a16:creationId xmlns:a16="http://schemas.microsoft.com/office/drawing/2014/main" id="{E94034E0-7E0F-B674-667C-841B0BF32E7B}"/>
                </a:ext>
              </a:extLst>
            </p:cNvPr>
            <p:cNvGrpSpPr/>
            <p:nvPr/>
          </p:nvGrpSpPr>
          <p:grpSpPr>
            <a:xfrm>
              <a:off x="8105672" y="3101322"/>
              <a:ext cx="2530728" cy="3123607"/>
              <a:chOff x="8105672" y="3101322"/>
              <a:chExt cx="2530728" cy="3123607"/>
            </a:xfrm>
          </p:grpSpPr>
          <p:pic>
            <p:nvPicPr>
              <p:cNvPr id="48" name="Gráfico 47">
                <a:extLst>
                  <a:ext uri="{FF2B5EF4-FFF2-40B4-BE49-F238E27FC236}">
                    <a16:creationId xmlns:a16="http://schemas.microsoft.com/office/drawing/2014/main" id="{905E8473-F7F1-C68F-9BE9-B31E0C42AC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p:blipFill>
            <p:spPr>
              <a:xfrm>
                <a:off x="8105672" y="3613958"/>
                <a:ext cx="2530728" cy="2610971"/>
              </a:xfrm>
              <a:prstGeom prst="rect">
                <a:avLst/>
              </a:prstGeom>
            </p:spPr>
          </p:pic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F5D62534-BFF6-9134-83F4-8E27A93F5723}"/>
                  </a:ext>
                </a:extLst>
              </p:cNvPr>
              <p:cNvSpPr txBox="1"/>
              <p:nvPr/>
            </p:nvSpPr>
            <p:spPr>
              <a:xfrm>
                <a:off x="8168220" y="3101322"/>
                <a:ext cx="24056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pt-PT" b="1" dirty="0"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ctr"/>
                <a:endParaRPr lang="pt-PT" b="1" dirty="0"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ctr"/>
                <a:r>
                  <a:rPr lang="pt-PT" b="1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Concurso: “Ilustra a identidade da tua escola".</a:t>
                </a:r>
              </a:p>
            </p:txBody>
          </p:sp>
          <p:grpSp>
            <p:nvGrpSpPr>
              <p:cNvPr id="55" name="Agrupar 54">
                <a:extLst>
                  <a:ext uri="{FF2B5EF4-FFF2-40B4-BE49-F238E27FC236}">
                    <a16:creationId xmlns:a16="http://schemas.microsoft.com/office/drawing/2014/main" id="{5A478840-2DF1-5953-EA86-FCCED7FDEE23}"/>
                  </a:ext>
                </a:extLst>
              </p:cNvPr>
              <p:cNvGrpSpPr/>
              <p:nvPr/>
            </p:nvGrpSpPr>
            <p:grpSpPr>
              <a:xfrm>
                <a:off x="8868619" y="5807095"/>
                <a:ext cx="1004835" cy="369332"/>
                <a:chOff x="8882742" y="5807095"/>
                <a:chExt cx="1004835" cy="369332"/>
              </a:xfrm>
            </p:grpSpPr>
            <p:pic>
              <p:nvPicPr>
                <p:cNvPr id="49" name="Gráfico 48">
                  <a:extLst>
                    <a:ext uri="{FF2B5EF4-FFF2-40B4-BE49-F238E27FC236}">
                      <a16:creationId xmlns:a16="http://schemas.microsoft.com/office/drawing/2014/main" id="{ACF84B30-AB32-3167-FCFC-83FC36B787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2742" y="5865752"/>
                  <a:ext cx="1004835" cy="251217"/>
                </a:xfrm>
                <a:prstGeom prst="rect">
                  <a:avLst/>
                </a:prstGeom>
              </p:spPr>
            </p:pic>
            <p:sp>
              <p:nvSpPr>
                <p:cNvPr id="50" name="CaixaDeTexto 49">
                  <a:extLst>
                    <a:ext uri="{FF2B5EF4-FFF2-40B4-BE49-F238E27FC236}">
                      <a16:creationId xmlns:a16="http://schemas.microsoft.com/office/drawing/2014/main" id="{1EA4A7DF-91AF-670E-38DE-570170159B37}"/>
                    </a:ext>
                  </a:extLst>
                </p:cNvPr>
                <p:cNvSpPr txBox="1"/>
                <p:nvPr/>
              </p:nvSpPr>
              <p:spPr>
                <a:xfrm>
                  <a:off x="9068203" y="5807095"/>
                  <a:ext cx="79585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pt-PT" dirty="0">
                      <a:latin typeface="Adobe Arabic" panose="02040503050201020203" pitchFamily="18" charset="-78"/>
                      <a:cs typeface="Adobe Arabic" panose="02040503050201020203" pitchFamily="18" charset="-78"/>
                    </a:rPr>
                    <a:t>Alunos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46087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3B871E2F-751F-8341-22B4-F26038E65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7389" y="467615"/>
            <a:ext cx="5464630" cy="63556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10DFD2C-DDFD-B766-F4F1-4A1D4F255180}"/>
              </a:ext>
            </a:extLst>
          </p:cNvPr>
          <p:cNvSpPr txBox="1"/>
          <p:nvPr/>
        </p:nvSpPr>
        <p:spPr>
          <a:xfrm>
            <a:off x="2081683" y="1657979"/>
            <a:ext cx="9423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>
                <a:solidFill>
                  <a:schemeClr val="bg2">
                    <a:lumMod val="50000"/>
                  </a:schemeClr>
                </a:solidFill>
                <a:latin typeface="Cooper Black" panose="0208090404030B020404" pitchFamily="18" charset="0"/>
              </a:rPr>
              <a:t>Rigor académico + Pressão/Stress = Esgotamento</a:t>
            </a:r>
          </a:p>
        </p:txBody>
      </p:sp>
      <p:cxnSp>
        <p:nvCxnSpPr>
          <p:cNvPr id="8" name="Conexão reta 7">
            <a:extLst>
              <a:ext uri="{FF2B5EF4-FFF2-40B4-BE49-F238E27FC236}">
                <a16:creationId xmlns:a16="http://schemas.microsoft.com/office/drawing/2014/main" id="{A2AE607B-AE94-C863-C1B6-2E334793F457}"/>
              </a:ext>
            </a:extLst>
          </p:cNvPr>
          <p:cNvCxnSpPr>
            <a:cxnSpLocks/>
          </p:cNvCxnSpPr>
          <p:nvPr/>
        </p:nvCxnSpPr>
        <p:spPr>
          <a:xfrm>
            <a:off x="2081683" y="1888811"/>
            <a:ext cx="7755653" cy="0"/>
          </a:xfrm>
          <a:prstGeom prst="line">
            <a:avLst/>
          </a:prstGeom>
          <a:ln w="38100">
            <a:solidFill>
              <a:srgbClr val="EC6749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Gráfico 10">
            <a:extLst>
              <a:ext uri="{FF2B5EF4-FFF2-40B4-BE49-F238E27FC236}">
                <a16:creationId xmlns:a16="http://schemas.microsoft.com/office/drawing/2014/main" id="{44B63B01-ACFE-5217-5D06-FDE335175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7336" y="1298795"/>
            <a:ext cx="955693" cy="908911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6CC66251-7580-AC9B-A00F-35770FB5A7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5632400" cy="685800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E253979A-65AB-11FD-9955-E3555A8366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33990" y="2327672"/>
            <a:ext cx="7981192" cy="1475936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DD3A892B-DFAF-53AB-650A-4A872EB0868D}"/>
              </a:ext>
            </a:extLst>
          </p:cNvPr>
          <p:cNvGrpSpPr/>
          <p:nvPr/>
        </p:nvGrpSpPr>
        <p:grpSpPr>
          <a:xfrm>
            <a:off x="1360700" y="4617834"/>
            <a:ext cx="9927772" cy="1028783"/>
            <a:chOff x="1360700" y="4617834"/>
            <a:chExt cx="9927772" cy="1028783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62B7029B-47D2-D601-FC63-45FD27024387}"/>
                </a:ext>
              </a:extLst>
            </p:cNvPr>
            <p:cNvGrpSpPr/>
            <p:nvPr/>
          </p:nvGrpSpPr>
          <p:grpSpPr>
            <a:xfrm>
              <a:off x="1360700" y="4617834"/>
              <a:ext cx="9927772" cy="1028782"/>
              <a:chOff x="1360700" y="4617834"/>
              <a:chExt cx="9927772" cy="1028782"/>
            </a:xfrm>
          </p:grpSpPr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E8745BBC-2E0C-A4E4-466B-36BA9E9CFA82}"/>
                  </a:ext>
                </a:extLst>
              </p:cNvPr>
              <p:cNvSpPr/>
              <p:nvPr/>
            </p:nvSpPr>
            <p:spPr>
              <a:xfrm>
                <a:off x="1360700" y="4617834"/>
                <a:ext cx="9927772" cy="102878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B4D17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pic>
            <p:nvPicPr>
              <p:cNvPr id="16" name="Gráfico 15">
                <a:extLst>
                  <a:ext uri="{FF2B5EF4-FFF2-40B4-BE49-F238E27FC236}">
                    <a16:creationId xmlns:a16="http://schemas.microsoft.com/office/drawing/2014/main" id="{D4DFDB9B-E070-B8F4-965E-9AE0F8D416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9501035" y="4679041"/>
                <a:ext cx="1454184" cy="880164"/>
              </a:xfrm>
              <a:prstGeom prst="rect">
                <a:avLst/>
              </a:prstGeom>
            </p:spPr>
          </p:pic>
          <p:pic>
            <p:nvPicPr>
              <p:cNvPr id="18" name="Gráfico 17">
                <a:extLst>
                  <a:ext uri="{FF2B5EF4-FFF2-40B4-BE49-F238E27FC236}">
                    <a16:creationId xmlns:a16="http://schemas.microsoft.com/office/drawing/2014/main" id="{E7AD48BE-E032-2B97-E16C-A7F3B0AD6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594726" y="4956012"/>
                <a:ext cx="400050" cy="352425"/>
              </a:xfrm>
              <a:prstGeom prst="rect">
                <a:avLst/>
              </a:prstGeom>
            </p:spPr>
          </p:pic>
        </p:grp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CFEF2A1B-EB9F-C6B1-36C7-2B7EED09A408}"/>
                </a:ext>
              </a:extLst>
            </p:cNvPr>
            <p:cNvSpPr txBox="1"/>
            <p:nvPr/>
          </p:nvSpPr>
          <p:spPr>
            <a:xfrm>
              <a:off x="2228801" y="4723287"/>
              <a:ext cx="72722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O grande desafio superado:</a:t>
              </a:r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 Provar que o bem-estar não é falta de rigor académico. Pelo contrário, é criar a fundação psicológica absolutamente necessária para que o rigor seja alcançado sem sacrificar a saúde mental dos alunos.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4381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6728BF15-A741-FF62-3BAF-FBEC5314E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972634" cy="1269036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E5027E27-F061-A5FC-0BA2-F55A08E10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91450" y="6229350"/>
            <a:ext cx="4400550" cy="6286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5A217475-99DB-7063-2F44-32352F275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48261" y="583290"/>
            <a:ext cx="10312971" cy="52477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2A8AB7FC-35C7-547A-A808-457DCAA76C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13750" y="1291645"/>
            <a:ext cx="2423432" cy="89206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51250ED-598A-845F-C50A-17ADD04644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31637" y="1622557"/>
            <a:ext cx="4174833" cy="2916664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FECD902D-0EB4-B4F9-D284-EF2BCB16DA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07442" y="6128032"/>
            <a:ext cx="7239000" cy="333375"/>
          </a:xfrm>
          <a:prstGeom prst="rect">
            <a:avLst/>
          </a:prstGeom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id="{00E7A55D-A1F7-6FC4-BD7E-9B23EF6879E7}"/>
              </a:ext>
            </a:extLst>
          </p:cNvPr>
          <p:cNvGrpSpPr/>
          <p:nvPr/>
        </p:nvGrpSpPr>
        <p:grpSpPr>
          <a:xfrm>
            <a:off x="978431" y="1336248"/>
            <a:ext cx="5248511" cy="3614665"/>
            <a:chOff x="1103428" y="2009383"/>
            <a:chExt cx="5248511" cy="3614665"/>
          </a:xfrm>
        </p:grpSpPr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21C9963F-9E0C-61D7-922B-F093325D2BCA}"/>
                </a:ext>
              </a:extLst>
            </p:cNvPr>
            <p:cNvGrpSpPr/>
            <p:nvPr/>
          </p:nvGrpSpPr>
          <p:grpSpPr>
            <a:xfrm>
              <a:off x="1103428" y="2009383"/>
              <a:ext cx="5123514" cy="3614665"/>
              <a:chOff x="1103428" y="2009383"/>
              <a:chExt cx="5123514" cy="3614665"/>
            </a:xfrm>
          </p:grpSpPr>
          <p:grpSp>
            <p:nvGrpSpPr>
              <p:cNvPr id="23" name="Agrupar 22">
                <a:extLst>
                  <a:ext uri="{FF2B5EF4-FFF2-40B4-BE49-F238E27FC236}">
                    <a16:creationId xmlns:a16="http://schemas.microsoft.com/office/drawing/2014/main" id="{4A1F99B1-E3BC-7252-492F-9BDA947ED50E}"/>
                  </a:ext>
                </a:extLst>
              </p:cNvPr>
              <p:cNvGrpSpPr/>
              <p:nvPr/>
            </p:nvGrpSpPr>
            <p:grpSpPr>
              <a:xfrm>
                <a:off x="1103428" y="2009383"/>
                <a:ext cx="5123514" cy="3606730"/>
                <a:chOff x="1103428" y="2009383"/>
                <a:chExt cx="5123514" cy="3606730"/>
              </a:xfrm>
            </p:grpSpPr>
            <p:grpSp>
              <p:nvGrpSpPr>
                <p:cNvPr id="21" name="Agrupar 20">
                  <a:extLst>
                    <a:ext uri="{FF2B5EF4-FFF2-40B4-BE49-F238E27FC236}">
                      <a16:creationId xmlns:a16="http://schemas.microsoft.com/office/drawing/2014/main" id="{F463508C-BEDF-F476-CFCF-C8AF1A86D6FD}"/>
                    </a:ext>
                  </a:extLst>
                </p:cNvPr>
                <p:cNvGrpSpPr/>
                <p:nvPr/>
              </p:nvGrpSpPr>
              <p:grpSpPr>
                <a:xfrm>
                  <a:off x="1103428" y="2009383"/>
                  <a:ext cx="5123514" cy="3606730"/>
                  <a:chOff x="1103428" y="2009383"/>
                  <a:chExt cx="5123514" cy="3606730"/>
                </a:xfrm>
              </p:grpSpPr>
              <p:pic>
                <p:nvPicPr>
                  <p:cNvPr id="19" name="Gráfico 18">
                    <a:extLst>
                      <a:ext uri="{FF2B5EF4-FFF2-40B4-BE49-F238E27FC236}">
                        <a16:creationId xmlns:a16="http://schemas.microsoft.com/office/drawing/2014/main" id="{74B9A254-5FED-6E9A-CE25-6B2C3F72748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>
                    <a:extLst>
                      <a:ext uri="{96DAC541-7B7A-43D3-8B79-37D633B846F1}">
                        <asvg:svgBlip xmlns:asvg="http://schemas.microsoft.com/office/drawing/2016/SVG/main" r:embed="rId1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03428" y="2009383"/>
                    <a:ext cx="5123514" cy="3606730"/>
                  </a:xfrm>
                  <a:prstGeom prst="rect">
                    <a:avLst/>
                  </a:prstGeom>
                </p:spPr>
              </p:pic>
              <p:sp>
                <p:nvSpPr>
                  <p:cNvPr id="20" name="Retângulo: Cantos Arredondados 19">
                    <a:extLst>
                      <a:ext uri="{FF2B5EF4-FFF2-40B4-BE49-F238E27FC236}">
                        <a16:creationId xmlns:a16="http://schemas.microsoft.com/office/drawing/2014/main" id="{E7FB6AAC-637E-F7D4-9380-37DD9162D9BB}"/>
                      </a:ext>
                    </a:extLst>
                  </p:cNvPr>
                  <p:cNvSpPr/>
                  <p:nvPr/>
                </p:nvSpPr>
                <p:spPr>
                  <a:xfrm>
                    <a:off x="4733086" y="2236253"/>
                    <a:ext cx="672771" cy="222678"/>
                  </a:xfrm>
                  <a:prstGeom prst="roundRect">
                    <a:avLst/>
                  </a:prstGeom>
                  <a:solidFill>
                    <a:srgbClr val="FDC85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PT"/>
                  </a:p>
                </p:txBody>
              </p:sp>
            </p:grpSp>
            <p:sp>
              <p:nvSpPr>
                <p:cNvPr id="22" name="Retângulo: Cantos Arredondados 21">
                  <a:extLst>
                    <a:ext uri="{FF2B5EF4-FFF2-40B4-BE49-F238E27FC236}">
                      <a16:creationId xmlns:a16="http://schemas.microsoft.com/office/drawing/2014/main" id="{08C192A7-13A4-8B91-1BCA-16E545B66AEE}"/>
                    </a:ext>
                  </a:extLst>
                </p:cNvPr>
                <p:cNvSpPr/>
                <p:nvPr/>
              </p:nvSpPr>
              <p:spPr>
                <a:xfrm>
                  <a:off x="3705768" y="3429000"/>
                  <a:ext cx="979940" cy="280716"/>
                </a:xfrm>
                <a:prstGeom prst="roundRect">
                  <a:avLst/>
                </a:prstGeom>
                <a:solidFill>
                  <a:srgbClr val="F6A76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</p:grpSp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BA5E6347-AFA6-E457-78E3-378E4625E38A}"/>
                  </a:ext>
                </a:extLst>
              </p:cNvPr>
              <p:cNvSpPr txBox="1"/>
              <p:nvPr/>
            </p:nvSpPr>
            <p:spPr>
              <a:xfrm>
                <a:off x="2454896" y="2537558"/>
                <a:ext cx="30706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O maior ganho do Agrupamento será a consolidação da sua </a:t>
                </a:r>
                <a:r>
                  <a:rPr lang="pt-PT" dirty="0">
                    <a:solidFill>
                      <a:srgbClr val="FDC85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cultura relacional</a:t>
                </a:r>
                <a:r>
                  <a:rPr lang="pt-PT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</a:p>
            </p:txBody>
          </p:sp>
          <p:sp>
            <p:nvSpPr>
              <p:cNvPr id="30" name="CaixaDeTexto 29">
                <a:extLst>
                  <a:ext uri="{FF2B5EF4-FFF2-40B4-BE49-F238E27FC236}">
                    <a16:creationId xmlns:a16="http://schemas.microsoft.com/office/drawing/2014/main" id="{8586B868-352C-53E1-6DF3-4258FB4DE380}"/>
                  </a:ext>
                </a:extLst>
              </p:cNvPr>
              <p:cNvSpPr txBox="1"/>
              <p:nvPr/>
            </p:nvSpPr>
            <p:spPr>
              <a:xfrm>
                <a:off x="2437287" y="3769894"/>
                <a:ext cx="30706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O respeito, a empatia e a solidariedade estabelecidos como </a:t>
                </a:r>
                <a:r>
                  <a:rPr lang="pt-PT" dirty="0">
                    <a:solidFill>
                      <a:srgbClr val="F6A764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pilares inegociáveis</a:t>
                </a:r>
                <a:r>
                  <a:rPr lang="pt-PT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pt-PT" dirty="0">
                  <a:solidFill>
                    <a:srgbClr val="FDC85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E45C264F-D807-0824-604C-DC4CD77287CF}"/>
                  </a:ext>
                </a:extLst>
              </p:cNvPr>
              <p:cNvSpPr txBox="1"/>
              <p:nvPr/>
            </p:nvSpPr>
            <p:spPr>
              <a:xfrm>
                <a:off x="2462160" y="4977717"/>
                <a:ext cx="30706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Laços mais fortes de amizade onde </a:t>
                </a:r>
                <a:r>
                  <a:rPr lang="pt-PT" dirty="0">
                    <a:solidFill>
                      <a:srgbClr val="81A739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todos se sentem bem</a:t>
                </a:r>
                <a:r>
                  <a:rPr lang="pt-PT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</a:p>
            </p:txBody>
          </p:sp>
        </p:grp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C141952B-5310-6F6A-99FF-7675BB5FE9CF}"/>
                </a:ext>
              </a:extLst>
            </p:cNvPr>
            <p:cNvSpPr txBox="1"/>
            <p:nvPr/>
          </p:nvSpPr>
          <p:spPr>
            <a:xfrm>
              <a:off x="2462160" y="2089599"/>
              <a:ext cx="3889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>
                  <a:latin typeface="Cooper Black" panose="0208090404030B020404" pitchFamily="18" charset="0"/>
                </a:rPr>
                <a:t>Sentimento de pertença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CF006E5C-D4BE-4A78-8E39-6C37DE19CA5A}"/>
                </a:ext>
              </a:extLst>
            </p:cNvPr>
            <p:cNvSpPr txBox="1"/>
            <p:nvPr/>
          </p:nvSpPr>
          <p:spPr>
            <a:xfrm>
              <a:off x="2399661" y="3384692"/>
              <a:ext cx="3889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>
                  <a:latin typeface="Cooper Black" panose="0208090404030B020404" pitchFamily="18" charset="0"/>
                </a:rPr>
                <a:t>Convivência ética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01C1CDCC-C169-2046-EA14-843E59CDE465}"/>
                </a:ext>
              </a:extLst>
            </p:cNvPr>
            <p:cNvSpPr txBox="1"/>
            <p:nvPr/>
          </p:nvSpPr>
          <p:spPr>
            <a:xfrm>
              <a:off x="2399660" y="4648273"/>
              <a:ext cx="38897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>
                  <a:latin typeface="Cooper Black" panose="0208090404030B020404" pitchFamily="18" charset="0"/>
                </a:rPr>
                <a:t>Ecossistema humanizado</a:t>
              </a:r>
            </a:p>
          </p:txBody>
        </p:sp>
      </p:grpSp>
      <p:pic>
        <p:nvPicPr>
          <p:cNvPr id="33" name="Gráfico 32">
            <a:extLst>
              <a:ext uri="{FF2B5EF4-FFF2-40B4-BE49-F238E27FC236}">
                <a16:creationId xmlns:a16="http://schemas.microsoft.com/office/drawing/2014/main" id="{FDC1CF11-D256-32F1-8098-EC551ECDE53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873828" y="5171162"/>
            <a:ext cx="6444343" cy="873427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E8C7429B-801C-B677-D9AA-59D461F6A57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005852" y="5238719"/>
            <a:ext cx="574919" cy="750776"/>
          </a:xfrm>
          <a:prstGeom prst="rect">
            <a:avLst/>
          </a:prstGeom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E95A210F-A886-83A5-E7FB-60FAEEDEF98E}"/>
              </a:ext>
            </a:extLst>
          </p:cNvPr>
          <p:cNvSpPr txBox="1"/>
          <p:nvPr/>
        </p:nvSpPr>
        <p:spPr>
          <a:xfrm>
            <a:off x="3624456" y="5213592"/>
            <a:ext cx="5693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Elevar a imagem da escola como uma instituição não apenas de ensino, mas </a:t>
            </a:r>
            <a:r>
              <a:rPr lang="pt-PT" sz="2400" b="1" dirty="0">
                <a:solidFill>
                  <a:srgbClr val="EC6749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de reconhecimento mútuo</a:t>
            </a:r>
            <a:r>
              <a:rPr lang="pt-PT" sz="2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lang="pt-PT" sz="2400" b="1" dirty="0">
              <a:solidFill>
                <a:srgbClr val="81A739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0694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E4C62AE8-9D8F-FF3D-09BF-AAE188340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138" y="834051"/>
            <a:ext cx="7280365" cy="979847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FC7001F3-7D8C-3F31-AA63-734A09AED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643013" y="-26316"/>
            <a:ext cx="8605583" cy="1350291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F7C42B27-EB5D-6AD2-0521-7F34B7E8FE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-22235" y="5222631"/>
            <a:ext cx="5925250" cy="1635369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E51E0B92-43CB-8D97-278B-A2DA9A038B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66649" t="-24193"/>
          <a:stretch>
            <a:fillRect/>
          </a:stretch>
        </p:blipFill>
        <p:spPr>
          <a:xfrm>
            <a:off x="8497399" y="6119337"/>
            <a:ext cx="3372216" cy="738663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B214F758-07DB-98C2-D700-9214EAD6FD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14750" y="1047750"/>
            <a:ext cx="4762500" cy="47625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78DFD62-DC72-9CC2-6F25-B894497ED2C5}"/>
              </a:ext>
            </a:extLst>
          </p:cNvPr>
          <p:cNvSpPr txBox="1"/>
          <p:nvPr/>
        </p:nvSpPr>
        <p:spPr>
          <a:xfrm>
            <a:off x="1306286" y="2299063"/>
            <a:ext cx="4963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Adobe Arabic" panose="02040503050201020203" pitchFamily="18" charset="-78"/>
                <a:cs typeface="Adobe Arabic" panose="02040503050201020203" pitchFamily="18" charset="-78"/>
              </a:rPr>
              <a:t>As ações do Plano Estratégico não são apenas corretivas. S</a:t>
            </a:r>
            <a:r>
              <a:rPr lang="pt-PT">
                <a:latin typeface="Adobe Arabic" panose="02040503050201020203" pitchFamily="18" charset="-78"/>
                <a:cs typeface="Adobe Arabic" panose="02040503050201020203" pitchFamily="18" charset="-78"/>
              </a:rPr>
              <a:t>ão </a:t>
            </a:r>
            <a:r>
              <a:rPr lang="pt-PT" dirty="0">
                <a:latin typeface="Adobe Arabic" panose="02040503050201020203" pitchFamily="18" charset="-78"/>
                <a:cs typeface="Adobe Arabic" panose="02040503050201020203" pitchFamily="18" charset="-78"/>
              </a:rPr>
              <a:t>elementos de afirmação. Pretendemos que o Agrupamento se destaque pela sua </a:t>
            </a:r>
            <a:r>
              <a:rPr lang="pt-PT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distintividade</a:t>
            </a:r>
            <a:r>
              <a:rPr lang="pt-PT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49CBF878-BB78-4BE4-29C4-76FB1C4C4C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5182" y="3222393"/>
            <a:ext cx="4269967" cy="253021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1C8092D7-C689-D048-10CF-F8C661EEE6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83817" y="2587800"/>
            <a:ext cx="727650" cy="731583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67712C2D-C89D-F939-23C3-252E959928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81851" y="4151883"/>
            <a:ext cx="731583" cy="739449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3C23C267-8E30-0E3D-782A-905C5B2C7B3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5784" y="5658157"/>
            <a:ext cx="723717" cy="731583"/>
          </a:xfrm>
          <a:prstGeom prst="rect">
            <a:avLst/>
          </a:prstGeom>
        </p:spPr>
      </p:pic>
      <p:grpSp>
        <p:nvGrpSpPr>
          <p:cNvPr id="34" name="Agrupar 33">
            <a:extLst>
              <a:ext uri="{FF2B5EF4-FFF2-40B4-BE49-F238E27FC236}">
                <a16:creationId xmlns:a16="http://schemas.microsoft.com/office/drawing/2014/main" id="{E20A8B28-58D0-E838-F886-A1F9C70EB7D2}"/>
              </a:ext>
            </a:extLst>
          </p:cNvPr>
          <p:cNvGrpSpPr/>
          <p:nvPr/>
        </p:nvGrpSpPr>
        <p:grpSpPr>
          <a:xfrm>
            <a:off x="6752680" y="2766312"/>
            <a:ext cx="222069" cy="3382876"/>
            <a:chOff x="6752680" y="2766312"/>
            <a:chExt cx="222069" cy="338287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B622A5A-1520-8C3A-D17A-2A1CDC3B0BAC}"/>
                </a:ext>
              </a:extLst>
            </p:cNvPr>
            <p:cNvSpPr/>
            <p:nvPr/>
          </p:nvSpPr>
          <p:spPr>
            <a:xfrm>
              <a:off x="6752680" y="5927119"/>
              <a:ext cx="222069" cy="222069"/>
            </a:xfrm>
            <a:prstGeom prst="ellipse">
              <a:avLst/>
            </a:prstGeom>
            <a:solidFill>
              <a:srgbClr val="819432"/>
            </a:solidFill>
            <a:ln>
              <a:solidFill>
                <a:srgbClr val="81943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ln>
                  <a:solidFill>
                    <a:srgbClr val="819432"/>
                  </a:solidFill>
                </a:ln>
                <a:solidFill>
                  <a:srgbClr val="819432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0A391FC-DF2B-F43E-1B85-1C631904AC33}"/>
                </a:ext>
              </a:extLst>
            </p:cNvPr>
            <p:cNvSpPr/>
            <p:nvPr/>
          </p:nvSpPr>
          <p:spPr>
            <a:xfrm>
              <a:off x="6752680" y="2766312"/>
              <a:ext cx="222069" cy="222069"/>
            </a:xfrm>
            <a:prstGeom prst="ellipse">
              <a:avLst/>
            </a:prstGeom>
            <a:solidFill>
              <a:srgbClr val="819432"/>
            </a:solidFill>
            <a:ln>
              <a:solidFill>
                <a:srgbClr val="81943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ln>
                  <a:solidFill>
                    <a:srgbClr val="819432"/>
                  </a:solidFill>
                </a:ln>
                <a:solidFill>
                  <a:srgbClr val="819432"/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09B48E-E832-0963-D36A-ACAA88172A5A}"/>
                </a:ext>
              </a:extLst>
            </p:cNvPr>
            <p:cNvSpPr/>
            <p:nvPr/>
          </p:nvSpPr>
          <p:spPr>
            <a:xfrm>
              <a:off x="6752680" y="4346715"/>
              <a:ext cx="222069" cy="222069"/>
            </a:xfrm>
            <a:prstGeom prst="ellipse">
              <a:avLst/>
            </a:prstGeom>
            <a:solidFill>
              <a:srgbClr val="819432"/>
            </a:solidFill>
            <a:ln>
              <a:solidFill>
                <a:srgbClr val="81943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ln>
                  <a:solidFill>
                    <a:srgbClr val="819432"/>
                  </a:solidFill>
                </a:ln>
                <a:solidFill>
                  <a:srgbClr val="819432"/>
                </a:solidFill>
              </a:endParaRPr>
            </a:p>
          </p:txBody>
        </p:sp>
        <p:cxnSp>
          <p:nvCxnSpPr>
            <p:cNvPr id="31" name="Conexão reta 30">
              <a:extLst>
                <a:ext uri="{FF2B5EF4-FFF2-40B4-BE49-F238E27FC236}">
                  <a16:creationId xmlns:a16="http://schemas.microsoft.com/office/drawing/2014/main" id="{F279EA00-7B5F-636D-5B29-AC19B4181424}"/>
                </a:ext>
              </a:extLst>
            </p:cNvPr>
            <p:cNvCxnSpPr>
              <a:cxnSpLocks/>
              <a:stCxn id="28" idx="4"/>
              <a:endCxn id="27" idx="0"/>
            </p:cNvCxnSpPr>
            <p:nvPr/>
          </p:nvCxnSpPr>
          <p:spPr>
            <a:xfrm>
              <a:off x="6863715" y="2988381"/>
              <a:ext cx="0" cy="2938738"/>
            </a:xfrm>
            <a:prstGeom prst="line">
              <a:avLst/>
            </a:prstGeom>
            <a:ln w="28575">
              <a:solidFill>
                <a:srgbClr val="81943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Gráfico 35">
            <a:extLst>
              <a:ext uri="{FF2B5EF4-FFF2-40B4-BE49-F238E27FC236}">
                <a16:creationId xmlns:a16="http://schemas.microsoft.com/office/drawing/2014/main" id="{E3D37A10-9BEB-85F6-1B20-22AFB4F39DF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b="95180"/>
          <a:stretch>
            <a:fillRect/>
          </a:stretch>
        </p:blipFill>
        <p:spPr>
          <a:xfrm>
            <a:off x="7809501" y="3158477"/>
            <a:ext cx="2476315" cy="132564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16BFABE6-9BE2-E5BF-D409-7E491F8533A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47961" b="47465"/>
          <a:stretch>
            <a:fillRect/>
          </a:stretch>
        </p:blipFill>
        <p:spPr>
          <a:xfrm>
            <a:off x="7836098" y="4741310"/>
            <a:ext cx="2174405" cy="110447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id="{4A91F191-3B03-B65C-2A80-7F0C29A669A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96059"/>
          <a:stretch>
            <a:fillRect/>
          </a:stretch>
        </p:blipFill>
        <p:spPr>
          <a:xfrm>
            <a:off x="7809501" y="6229063"/>
            <a:ext cx="3173791" cy="138895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796564B2-6D00-1979-C124-4677557BD03B}"/>
              </a:ext>
            </a:extLst>
          </p:cNvPr>
          <p:cNvSpPr txBox="1"/>
          <p:nvPr/>
        </p:nvSpPr>
        <p:spPr>
          <a:xfrm>
            <a:off x="7836098" y="5685821"/>
            <a:ext cx="2936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20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Facilitar o </a:t>
            </a:r>
            <a:r>
              <a:rPr lang="pt-PT" altLang="pt-PT" sz="2000" b="1" dirty="0">
                <a:solidFill>
                  <a:srgbClr val="DA681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reconhecimento</a:t>
            </a:r>
            <a:r>
              <a:rPr lang="pt-PT" altLang="pt-PT" sz="20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pt-PT" altLang="pt-PT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externo através dos pontos fortes. </a:t>
            </a:r>
          </a:p>
          <a:p>
            <a:endParaRPr lang="pt-PT" sz="2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CC37DA2E-6850-72E7-4CB4-42E20E390D3A}"/>
              </a:ext>
            </a:extLst>
          </p:cNvPr>
          <p:cNvSpPr txBox="1"/>
          <p:nvPr/>
        </p:nvSpPr>
        <p:spPr>
          <a:xfrm>
            <a:off x="7819493" y="2566257"/>
            <a:ext cx="27954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20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Tornar a organização </a:t>
            </a:r>
            <a:r>
              <a:rPr lang="pt-PT" altLang="pt-PT" sz="2000" b="1" dirty="0">
                <a:solidFill>
                  <a:srgbClr val="DA681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única</a:t>
            </a:r>
            <a:r>
              <a:rPr lang="pt-PT" altLang="pt-PT" sz="20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pt-PT" altLang="pt-PT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em relação a instituições semelhantes. 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7BF43518-962B-536E-0368-E848CBA4A0C7}"/>
              </a:ext>
            </a:extLst>
          </p:cNvPr>
          <p:cNvSpPr txBox="1"/>
          <p:nvPr/>
        </p:nvSpPr>
        <p:spPr>
          <a:xfrm>
            <a:off x="7836098" y="4183602"/>
            <a:ext cx="29362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PT" sz="20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Fortalecer a </a:t>
            </a:r>
            <a:r>
              <a:rPr lang="pt-PT" altLang="pt-PT" sz="2000" b="1" dirty="0">
                <a:solidFill>
                  <a:srgbClr val="DA681E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identificação</a:t>
            </a:r>
            <a:r>
              <a:rPr lang="pt-PT" altLang="pt-PT" sz="20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pt-PT" altLang="pt-PT" sz="2000" dirty="0">
                <a:latin typeface="Adobe Arabic" panose="02040503050201020203" pitchFamily="18" charset="-78"/>
                <a:cs typeface="Adobe Arabic" panose="02040503050201020203" pitchFamily="18" charset="-78"/>
              </a:rPr>
              <a:t>profunda de todos com a escola. </a:t>
            </a:r>
          </a:p>
        </p:txBody>
      </p:sp>
    </p:spTree>
    <p:extLst>
      <p:ext uri="{BB962C8B-B14F-4D97-AF65-F5344CB8AC3E}">
        <p14:creationId xmlns:p14="http://schemas.microsoft.com/office/powerpoint/2010/main" val="198300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E1DB8-6585-7F2F-F7A3-891EF60F6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59D5073C-2FF7-FD11-95F7-1F0198301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643013" y="-26316"/>
            <a:ext cx="8605583" cy="1350291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308987C-49A8-F6B0-10E4-9AEC4E0BC3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-22235" y="5222631"/>
            <a:ext cx="5925250" cy="1635369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93525969-7DA2-F275-C0EF-0A27A25277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66649" t="-24193"/>
          <a:stretch>
            <a:fillRect/>
          </a:stretch>
        </p:blipFill>
        <p:spPr>
          <a:xfrm>
            <a:off x="8497399" y="6119337"/>
            <a:ext cx="3372216" cy="738663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38CCBA5-CF75-9433-8D2C-214CD021FE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4750" y="1047750"/>
            <a:ext cx="4762500" cy="47625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81FF70C0-924A-24CE-B670-8EF190499C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4890" y="341539"/>
            <a:ext cx="5371000" cy="814333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CA541A3F-22C1-4F04-8897-089CCEE68CC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36543"/>
            <a:ext cx="12192000" cy="5035653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AB819633-CFF0-A54A-8F3A-D29F08A89BF6}"/>
              </a:ext>
            </a:extLst>
          </p:cNvPr>
          <p:cNvGrpSpPr/>
          <p:nvPr/>
        </p:nvGrpSpPr>
        <p:grpSpPr>
          <a:xfrm>
            <a:off x="4405576" y="2283239"/>
            <a:ext cx="3655010" cy="932855"/>
            <a:chOff x="4337198" y="2759646"/>
            <a:chExt cx="3655010" cy="932855"/>
          </a:xfrm>
        </p:grpSpPr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9C9A36CD-24EE-5742-7F8F-5E6120526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337198" y="2965502"/>
              <a:ext cx="500847" cy="511618"/>
            </a:xfrm>
            <a:prstGeom prst="rect">
              <a:avLst/>
            </a:prstGeom>
          </p:spPr>
        </p:pic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0B5D0F7F-48C2-71FF-20FC-02D282A3FDAB}"/>
                </a:ext>
              </a:extLst>
            </p:cNvPr>
            <p:cNvSpPr txBox="1"/>
            <p:nvPr/>
          </p:nvSpPr>
          <p:spPr>
            <a:xfrm>
              <a:off x="4826976" y="2759646"/>
              <a:ext cx="316523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Este Plano é o ponto de partida para uma sociedade local que assume a </a:t>
              </a:r>
              <a:r>
                <a:rPr lang="pt-PT" dirty="0">
                  <a:solidFill>
                    <a:srgbClr val="F39146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felicidade</a:t>
              </a:r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 como motor de </a:t>
              </a:r>
              <a:r>
                <a:rPr lang="pt-PT" dirty="0">
                  <a:solidFill>
                    <a:srgbClr val="81A739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desenvolvimento</a:t>
              </a:r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.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07453C24-7C8F-3C12-D3E1-0132200FC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242779" y="3682976"/>
              <a:ext cx="2333625" cy="9525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84EB937E-AA10-B49A-C038-B0AB49980DF6}"/>
              </a:ext>
            </a:extLst>
          </p:cNvPr>
          <p:cNvGrpSpPr/>
          <p:nvPr/>
        </p:nvGrpSpPr>
        <p:grpSpPr>
          <a:xfrm>
            <a:off x="4405576" y="3531861"/>
            <a:ext cx="3573626" cy="646331"/>
            <a:chOff x="4337198" y="4008268"/>
            <a:chExt cx="3573626" cy="646331"/>
          </a:xfrm>
        </p:grpSpPr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A9CEB374-8AAC-B915-DD4F-EAA2F2D60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337198" y="4083702"/>
              <a:ext cx="500847" cy="495462"/>
            </a:xfrm>
            <a:prstGeom prst="rect">
              <a:avLst/>
            </a:prstGeom>
          </p:spPr>
        </p:pic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FC17D385-ED9D-266F-716F-F580B0EDD166}"/>
                </a:ext>
              </a:extLst>
            </p:cNvPr>
            <p:cNvSpPr txBox="1"/>
            <p:nvPr/>
          </p:nvSpPr>
          <p:spPr>
            <a:xfrm>
              <a:off x="4745592" y="4008268"/>
              <a:ext cx="316523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Uma aposta concertada em toda a comunidade. </a:t>
              </a:r>
            </a:p>
          </p:txBody>
        </p:sp>
        <p:pic>
          <p:nvPicPr>
            <p:cNvPr id="32" name="Gráfico 31">
              <a:extLst>
                <a:ext uri="{FF2B5EF4-FFF2-40B4-BE49-F238E27FC236}">
                  <a16:creationId xmlns:a16="http://schemas.microsoft.com/office/drawing/2014/main" id="{F573F82A-88E8-6E21-9567-CD7F381DF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168356" y="4632683"/>
              <a:ext cx="2124075" cy="19050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4478B0D-5BA0-34C6-1AAE-0D43FE0A8DA0}"/>
              </a:ext>
            </a:extLst>
          </p:cNvPr>
          <p:cNvGrpSpPr/>
          <p:nvPr/>
        </p:nvGrpSpPr>
        <p:grpSpPr>
          <a:xfrm>
            <a:off x="4405576" y="4436964"/>
            <a:ext cx="3655010" cy="923330"/>
            <a:chOff x="4337198" y="4913371"/>
            <a:chExt cx="3655010" cy="923330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89AEEA20-DE3E-3815-EA6E-6274BCAC2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337198" y="5121920"/>
              <a:ext cx="500847" cy="506232"/>
            </a:xfrm>
            <a:prstGeom prst="rect">
              <a:avLst/>
            </a:prstGeom>
          </p:spPr>
        </p:pic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6352596B-D665-E324-35C5-63E17B3458DE}"/>
                </a:ext>
              </a:extLst>
            </p:cNvPr>
            <p:cNvSpPr txBox="1"/>
            <p:nvPr/>
          </p:nvSpPr>
          <p:spPr>
            <a:xfrm>
              <a:off x="4826976" y="4913371"/>
              <a:ext cx="316523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Um contexto de realização individual e coletiva que transcende crianças e jovens, impactando as </a:t>
              </a:r>
              <a:r>
                <a:rPr lang="pt-PT" dirty="0">
                  <a:solidFill>
                    <a:srgbClr val="3A7A93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famílias</a:t>
              </a:r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 e a </a:t>
              </a:r>
              <a:r>
                <a:rPr lang="pt-PT" dirty="0">
                  <a:solidFill>
                    <a:srgbClr val="3A7A93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região</a:t>
              </a:r>
              <a:r>
                <a:rPr lang="pt-PT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. </a:t>
              </a:r>
            </a:p>
          </p:txBody>
        </p:sp>
        <p:pic>
          <p:nvPicPr>
            <p:cNvPr id="41" name="Gráfico 40">
              <a:extLst>
                <a:ext uri="{FF2B5EF4-FFF2-40B4-BE49-F238E27FC236}">
                  <a16:creationId xmlns:a16="http://schemas.microsoft.com/office/drawing/2014/main" id="{86C117EE-698C-168B-C4AF-87AF713DC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161817" y="5827176"/>
              <a:ext cx="2495550" cy="9525"/>
            </a:xfrm>
            <a:prstGeom prst="rect">
              <a:avLst/>
            </a:prstGeom>
          </p:spPr>
        </p:pic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3CD1CFEA-A07B-91FB-39DC-73A7DD497356}"/>
              </a:ext>
            </a:extLst>
          </p:cNvPr>
          <p:cNvGrpSpPr/>
          <p:nvPr/>
        </p:nvGrpSpPr>
        <p:grpSpPr>
          <a:xfrm>
            <a:off x="1093177" y="5429922"/>
            <a:ext cx="10005646" cy="1278200"/>
            <a:chOff x="650632" y="2817556"/>
            <a:chExt cx="10005646" cy="1278200"/>
          </a:xfrm>
        </p:grpSpPr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7B3ED1BA-C29E-56AD-DE0B-E6C9ED90F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50632" y="2817556"/>
              <a:ext cx="10005646" cy="1100306"/>
            </a:xfrm>
            <a:prstGeom prst="rect">
              <a:avLst/>
            </a:prstGeom>
          </p:spPr>
        </p:pic>
        <p:pic>
          <p:nvPicPr>
            <p:cNvPr id="46" name="Gráfico 45">
              <a:extLst>
                <a:ext uri="{FF2B5EF4-FFF2-40B4-BE49-F238E27FC236}">
                  <a16:creationId xmlns:a16="http://schemas.microsoft.com/office/drawing/2014/main" id="{E2765318-867A-8A1B-4CAF-6081A0CC2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650632" y="2922928"/>
              <a:ext cx="1248507" cy="889561"/>
            </a:xfrm>
            <a:prstGeom prst="rect">
              <a:avLst/>
            </a:prstGeom>
          </p:spPr>
        </p:pic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C3A73BB3-8009-EE01-96FB-03E85FB9F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9641220" y="2895427"/>
              <a:ext cx="961232" cy="944563"/>
            </a:xfrm>
            <a:prstGeom prst="rect">
              <a:avLst/>
            </a:prstGeom>
          </p:spPr>
        </p:pic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B96445C3-7CB6-726E-1F27-CB1C37AD4071}"/>
                </a:ext>
              </a:extLst>
            </p:cNvPr>
            <p:cNvSpPr txBox="1"/>
            <p:nvPr/>
          </p:nvSpPr>
          <p:spPr>
            <a:xfrm>
              <a:off x="1815993" y="2895427"/>
              <a:ext cx="78252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A nossa ambição é instalar </a:t>
              </a:r>
              <a:r>
                <a:rPr lang="pt-PT" b="1" dirty="0">
                  <a:solidFill>
                    <a:srgbClr val="81A739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uma cultura orgânica</a:t>
              </a:r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, </a:t>
              </a:r>
              <a:r>
                <a:rPr lang="pt-PT" b="1" dirty="0">
                  <a:solidFill>
                    <a:srgbClr val="F39146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consistente </a:t>
              </a:r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e</a:t>
              </a:r>
              <a:r>
                <a:rPr lang="pt-PT" b="1" dirty="0">
                  <a:solidFill>
                    <a:srgbClr val="F39146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duradoura</a:t>
              </a:r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. </a:t>
              </a:r>
            </a:p>
            <a:p>
              <a:pPr algn="ctr"/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Não pretendemos sobrecarregar o sistema com fazer mais, mas sim permitir que cada </a:t>
              </a:r>
              <a:r>
                <a:rPr lang="pt-PT" b="1" dirty="0">
                  <a:solidFill>
                    <a:srgbClr val="F39146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indivíduo</a:t>
              </a:r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 possa </a:t>
              </a:r>
              <a:r>
                <a:rPr lang="pt-PT" b="1" dirty="0">
                  <a:solidFill>
                    <a:srgbClr val="81A739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SER mais</a:t>
              </a:r>
              <a:r>
                <a:rPr lang="pt-PT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, de forma ética e holística.</a:t>
              </a:r>
            </a:p>
            <a:p>
              <a:pPr algn="ctr"/>
              <a:endParaRPr lang="pt-PT" b="1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580488C-743F-3A78-4917-FCA5FFA031A7}"/>
              </a:ext>
            </a:extLst>
          </p:cNvPr>
          <p:cNvSpPr txBox="1"/>
          <p:nvPr/>
        </p:nvSpPr>
        <p:spPr>
          <a:xfrm>
            <a:off x="10350266" y="6335793"/>
            <a:ext cx="1863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200" b="1" dirty="0"/>
              <a:t>A EQUIPA </a:t>
            </a:r>
          </a:p>
          <a:p>
            <a:pPr algn="r"/>
            <a:r>
              <a:rPr lang="pt-PT" sz="1200" b="1" dirty="0"/>
              <a:t>HAPPY SCHOOL</a:t>
            </a:r>
          </a:p>
        </p:txBody>
      </p:sp>
    </p:spTree>
    <p:extLst>
      <p:ext uri="{BB962C8B-B14F-4D97-AF65-F5344CB8AC3E}">
        <p14:creationId xmlns:p14="http://schemas.microsoft.com/office/powerpoint/2010/main" val="45586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4403E508-A914-36C2-6F1F-081B59BFE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010650" cy="126682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AA25FBC0-3174-A326-0BD1-5B559534B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13437"/>
            <a:ext cx="12192000" cy="944563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734F96F4-8E3E-2B00-3142-C0998E1383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37249" y="772992"/>
            <a:ext cx="6930902" cy="220380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92D939C3-E3C7-C445-E7BB-044368E826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260" y="2095761"/>
            <a:ext cx="3994740" cy="3998039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522BB79A-5FEC-8E26-868B-4F2C9BFADC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19146" y="3880467"/>
            <a:ext cx="1350717" cy="428625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5978C7B-E8EE-2F38-2B28-986A9F715C56}"/>
              </a:ext>
            </a:extLst>
          </p:cNvPr>
          <p:cNvGrpSpPr/>
          <p:nvPr/>
        </p:nvGrpSpPr>
        <p:grpSpPr>
          <a:xfrm>
            <a:off x="6274779" y="5488343"/>
            <a:ext cx="4627683" cy="504226"/>
            <a:chOff x="4797671" y="5409212"/>
            <a:chExt cx="4627683" cy="504226"/>
          </a:xfrm>
        </p:grpSpPr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6121E781-91F5-C09F-D6DB-E891B735E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797671" y="5409212"/>
              <a:ext cx="4627683" cy="504226"/>
            </a:xfrm>
            <a:prstGeom prst="rect">
              <a:avLst/>
            </a:prstGeom>
          </p:spPr>
        </p:pic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AD1C0317-5D50-77E6-80C8-6B243F9EC123}"/>
                </a:ext>
              </a:extLst>
            </p:cNvPr>
            <p:cNvSpPr txBox="1"/>
            <p:nvPr/>
          </p:nvSpPr>
          <p:spPr>
            <a:xfrm>
              <a:off x="5342742" y="5409212"/>
              <a:ext cx="353754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1600" b="1" dirty="0">
                  <a:latin typeface="Centaur" panose="02030504050205020304" pitchFamily="18" charset="0"/>
                </a:rPr>
                <a:t>O ponto de partida para o Plano Estratégico.</a:t>
              </a:r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10FD4B4-3895-F4AC-3300-E95B0778D1E8}"/>
              </a:ext>
            </a:extLst>
          </p:cNvPr>
          <p:cNvSpPr txBox="1"/>
          <p:nvPr/>
        </p:nvSpPr>
        <p:spPr>
          <a:xfrm>
            <a:off x="5915733" y="3570851"/>
            <a:ext cx="49325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600" dirty="0">
                <a:latin typeface="Centaur" panose="02030504050205020304" pitchFamily="18" charset="0"/>
              </a:rPr>
              <a:t>No ano letivo de </a:t>
            </a:r>
            <a:r>
              <a:rPr lang="pt-PT" sz="1600" b="1" dirty="0">
                <a:latin typeface="Centaur" panose="02030504050205020304" pitchFamily="18" charset="0"/>
              </a:rPr>
              <a:t>2025-2026</a:t>
            </a:r>
            <a:r>
              <a:rPr lang="pt-PT" sz="1600" dirty="0">
                <a:latin typeface="Centaur" panose="02030504050205020304" pitchFamily="18" charset="0"/>
              </a:rPr>
              <a:t>, o Agrupamento iniciou uma transição fundamental. O projeto-piloto </a:t>
            </a:r>
            <a:r>
              <a:rPr lang="pt-PT" sz="1600" b="1" dirty="0" err="1">
                <a:latin typeface="Centaur" panose="02030504050205020304" pitchFamily="18" charset="0"/>
              </a:rPr>
              <a:t>Happy</a:t>
            </a:r>
            <a:r>
              <a:rPr lang="pt-PT" sz="1600" b="1" dirty="0">
                <a:latin typeface="Centaur" panose="02030504050205020304" pitchFamily="18" charset="0"/>
              </a:rPr>
              <a:t> </a:t>
            </a:r>
            <a:r>
              <a:rPr lang="pt-PT" sz="1600" b="1" dirty="0" err="1">
                <a:latin typeface="Centaur" panose="02030504050205020304" pitchFamily="18" charset="0"/>
              </a:rPr>
              <a:t>School</a:t>
            </a:r>
            <a:r>
              <a:rPr lang="pt-PT" sz="1600" dirty="0">
                <a:latin typeface="Centaur" panose="02030504050205020304" pitchFamily="18" charset="0"/>
              </a:rPr>
              <a:t> não é uma iniciativa paralela — é um redimensionamento do nosso modelo educativo, colocando a felicidade no núcleo da vida escolar.</a:t>
            </a:r>
            <a:endParaRPr lang="pt-PT" sz="1600" b="1" dirty="0">
              <a:latin typeface="Centaur" panose="02030504050205020304" pitchFamily="18" charset="0"/>
            </a:endParaRPr>
          </a:p>
        </p:txBody>
      </p:sp>
      <p:pic>
        <p:nvPicPr>
          <p:cNvPr id="23" name="Gráfico 22">
            <a:extLst>
              <a:ext uri="{FF2B5EF4-FFF2-40B4-BE49-F238E27FC236}">
                <a16:creationId xmlns:a16="http://schemas.microsoft.com/office/drawing/2014/main" id="{222EDB97-E8BF-3CB1-15F9-EEC2C84EF2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73065" y="3184538"/>
            <a:ext cx="45719" cy="2219325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20E0160E-9C1E-4436-4474-24EE05C57A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909670" y="1093373"/>
            <a:ext cx="911262" cy="100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04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CA0E8607-B0AB-5A1E-53AD-AB10A11AC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632400" cy="685800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226F6E04-6815-1957-11F0-010E3D0494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1693" y="657959"/>
            <a:ext cx="5380892" cy="269044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6CB0D025-8E25-8B6E-188D-D71006B2F2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03559" y="3726742"/>
            <a:ext cx="2617911" cy="5592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2F8B49CE-4ABA-0D34-9E8E-13922D9A8D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44247" y="4554785"/>
            <a:ext cx="304800" cy="21907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691A90D-8C8A-E32B-1A7B-F2C0384E0F18}"/>
              </a:ext>
            </a:extLst>
          </p:cNvPr>
          <p:cNvSpPr txBox="1"/>
          <p:nvPr/>
        </p:nvSpPr>
        <p:spPr>
          <a:xfrm>
            <a:off x="1849047" y="4664323"/>
            <a:ext cx="28838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dirty="0">
                <a:latin typeface="Centaur" panose="02030504050205020304" pitchFamily="18" charset="0"/>
              </a:rPr>
              <a:t>Resultados baseados na investigação direta aos principais intervenientes para identificar desafios e mapear oportunidades reais.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F89A9882-B062-C33B-54C1-F334832400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58355" y="1201127"/>
            <a:ext cx="4163049" cy="4650479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1D84E111-4065-247A-F95F-52F468FF3D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37724" y="4974134"/>
            <a:ext cx="1826626" cy="68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5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2EB89FCE-348E-ADDE-B856-E11B4C991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229100" cy="100012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A03F4A71-59F0-0107-A07B-DABDB1398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263226"/>
            <a:ext cx="10111154" cy="594773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75D49ABB-53AF-1AF4-E4C0-3893AB8DC4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75283" y="709979"/>
            <a:ext cx="6029325" cy="1605873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BE46691A-A753-C398-3612-BD9BA31CAF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35417" y="2384546"/>
            <a:ext cx="5175737" cy="258787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6769F0A6-51FF-0ECD-30F2-B25243DDCF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87392" y="1211577"/>
            <a:ext cx="1527668" cy="143739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04B9567-4358-8A6F-ECAC-D6A7A68854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49939" y="1621298"/>
            <a:ext cx="1914892" cy="1389108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B8DAAAD5-60C0-D778-F127-6B0D3A6A4E59}"/>
              </a:ext>
            </a:extLst>
          </p:cNvPr>
          <p:cNvGrpSpPr/>
          <p:nvPr/>
        </p:nvGrpSpPr>
        <p:grpSpPr>
          <a:xfrm>
            <a:off x="1799937" y="3171357"/>
            <a:ext cx="8592127" cy="2065345"/>
            <a:chOff x="1430217" y="3171357"/>
            <a:chExt cx="8592127" cy="2065345"/>
          </a:xfrm>
        </p:grpSpPr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1D95451A-A8F6-580E-C88E-53CEFD48F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430217" y="3171357"/>
              <a:ext cx="3045066" cy="1970035"/>
            </a:xfrm>
            <a:prstGeom prst="rect">
              <a:avLst/>
            </a:prstGeom>
          </p:spPr>
        </p:pic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id="{BE6F74D6-5E39-576F-0541-0282F01CA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022435" y="3944195"/>
              <a:ext cx="632644" cy="370037"/>
            </a:xfrm>
            <a:prstGeom prst="rect">
              <a:avLst/>
            </a:prstGeom>
          </p:spPr>
        </p:pic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E7A90337-7DCE-D2A2-CD7B-C51357BA0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202232" y="3171357"/>
              <a:ext cx="3820112" cy="2065345"/>
            </a:xfrm>
            <a:prstGeom prst="rect">
              <a:avLst/>
            </a:prstGeom>
          </p:spPr>
        </p:pic>
      </p:grpSp>
      <p:pic>
        <p:nvPicPr>
          <p:cNvPr id="23" name="Gráfico 22">
            <a:extLst>
              <a:ext uri="{FF2B5EF4-FFF2-40B4-BE49-F238E27FC236}">
                <a16:creationId xmlns:a16="http://schemas.microsoft.com/office/drawing/2014/main" id="{1DD48151-AA19-554B-7D1A-59641AEA4D3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149663" y="5453414"/>
            <a:ext cx="5892674" cy="108415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B510E061-D40F-9783-3D08-F7BABE39995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322471" y="5633701"/>
            <a:ext cx="607692" cy="629525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A3928F5C-240F-C4B8-A2ED-996DCB642F1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102971" y="5611980"/>
            <a:ext cx="1735121" cy="672968"/>
          </a:xfrm>
          <a:prstGeom prst="rect">
            <a:avLst/>
          </a:prstGeom>
        </p:spPr>
      </p:pic>
      <p:pic>
        <p:nvPicPr>
          <p:cNvPr id="30" name="Gráfico 29">
            <a:extLst>
              <a:ext uri="{FF2B5EF4-FFF2-40B4-BE49-F238E27FC236}">
                <a16:creationId xmlns:a16="http://schemas.microsoft.com/office/drawing/2014/main" id="{2D9374C1-65E2-8261-8E66-F087A5BC51A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095999" y="5633701"/>
            <a:ext cx="1922585" cy="64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27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áfico 8">
            <a:extLst>
              <a:ext uri="{FF2B5EF4-FFF2-40B4-BE49-F238E27FC236}">
                <a16:creationId xmlns:a16="http://schemas.microsoft.com/office/drawing/2014/main" id="{E3CEFDE3-AFCF-4619-2CCB-289A99011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191000" cy="7620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01FD668A-A511-493E-2A88-B26CAE97FC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91450" y="6229350"/>
            <a:ext cx="4400550" cy="628650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FD0A4438-82C8-5237-BAD3-8716A5320C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39272" y="762000"/>
            <a:ext cx="6133367" cy="126165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68D42D0-A97A-EEB0-E25C-1EF24530E7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99742" y="2023650"/>
            <a:ext cx="4362465" cy="147638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7C46569B-DFB3-22FB-DEDE-821407DB1B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0824" y="1164476"/>
            <a:ext cx="1255117" cy="1380629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21B0EF50-E895-3F16-2D99-A5C5441B6C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39886" y="1643359"/>
            <a:ext cx="916599" cy="760582"/>
          </a:xfrm>
          <a:prstGeom prst="rect">
            <a:avLst/>
          </a:prstGeom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id="{476147DE-6F94-E0A9-CC85-590F1754BE68}"/>
              </a:ext>
            </a:extLst>
          </p:cNvPr>
          <p:cNvGrpSpPr/>
          <p:nvPr/>
        </p:nvGrpSpPr>
        <p:grpSpPr>
          <a:xfrm>
            <a:off x="1780625" y="2769059"/>
            <a:ext cx="8850661" cy="2445582"/>
            <a:chOff x="2060696" y="2785650"/>
            <a:chExt cx="7980119" cy="2205037"/>
          </a:xfrm>
        </p:grpSpPr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2949F2B0-EF3F-3E6B-E738-BFC8CC170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060696" y="2785650"/>
              <a:ext cx="3252787" cy="2205037"/>
            </a:xfrm>
            <a:prstGeom prst="rect">
              <a:avLst/>
            </a:prstGeom>
          </p:spPr>
        </p:pic>
        <p:pic>
          <p:nvPicPr>
            <p:cNvPr id="23" name="Gráfico 22">
              <a:extLst>
                <a:ext uri="{FF2B5EF4-FFF2-40B4-BE49-F238E27FC236}">
                  <a16:creationId xmlns:a16="http://schemas.microsoft.com/office/drawing/2014/main" id="{C0617DBF-6297-A080-81F5-0E6D657C2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606319" y="2798556"/>
              <a:ext cx="3434496" cy="2179225"/>
            </a:xfrm>
            <a:prstGeom prst="rect">
              <a:avLst/>
            </a:prstGeom>
          </p:spPr>
        </p:pic>
      </p:grpSp>
      <p:pic>
        <p:nvPicPr>
          <p:cNvPr id="25" name="Gráfico 24">
            <a:extLst>
              <a:ext uri="{FF2B5EF4-FFF2-40B4-BE49-F238E27FC236}">
                <a16:creationId xmlns:a16="http://schemas.microsoft.com/office/drawing/2014/main" id="{27C6EC35-AD79-300D-5255-E594D6C9F56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81424" y="5693524"/>
            <a:ext cx="1008531" cy="762001"/>
          </a:xfrm>
          <a:prstGeom prst="rect">
            <a:avLst/>
          </a:prstGeom>
        </p:spPr>
      </p:pic>
      <p:grpSp>
        <p:nvGrpSpPr>
          <p:cNvPr id="31" name="Agrupar 30">
            <a:extLst>
              <a:ext uri="{FF2B5EF4-FFF2-40B4-BE49-F238E27FC236}">
                <a16:creationId xmlns:a16="http://schemas.microsoft.com/office/drawing/2014/main" id="{503B58D1-26B3-9D9A-8931-22DAF59210C2}"/>
              </a:ext>
            </a:extLst>
          </p:cNvPr>
          <p:cNvGrpSpPr/>
          <p:nvPr/>
        </p:nvGrpSpPr>
        <p:grpSpPr>
          <a:xfrm>
            <a:off x="2946958" y="5573570"/>
            <a:ext cx="6517995" cy="940301"/>
            <a:chOff x="2095500" y="5573570"/>
            <a:chExt cx="6517995" cy="940301"/>
          </a:xfrm>
        </p:grpSpPr>
        <p:pic>
          <p:nvPicPr>
            <p:cNvPr id="28" name="Gráfico 27">
              <a:extLst>
                <a:ext uri="{FF2B5EF4-FFF2-40B4-BE49-F238E27FC236}">
                  <a16:creationId xmlns:a16="http://schemas.microsoft.com/office/drawing/2014/main" id="{719C5820-6418-0D97-E232-303372D60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95500" y="5573570"/>
              <a:ext cx="6517995" cy="940301"/>
            </a:xfrm>
            <a:prstGeom prst="rect">
              <a:avLst/>
            </a:prstGeom>
          </p:spPr>
        </p:pic>
        <p:pic>
          <p:nvPicPr>
            <p:cNvPr id="30" name="Gráfico 29">
              <a:extLst>
                <a:ext uri="{FF2B5EF4-FFF2-40B4-BE49-F238E27FC236}">
                  <a16:creationId xmlns:a16="http://schemas.microsoft.com/office/drawing/2014/main" id="{B3DAF0B1-97DF-C9F1-477C-BDA39B047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790024" y="5763325"/>
              <a:ext cx="5075149" cy="560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5095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19D8222B-DC78-0DE2-9616-3D3496FAA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257675" cy="72390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61E1F75D-06EE-98F5-4B7C-A894C4B07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373812"/>
            <a:ext cx="12192000" cy="484188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1C0FA8DA-8D15-0DBD-038B-04878395EA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986" y="563090"/>
            <a:ext cx="7624029" cy="1090172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51ED3406-4839-ACAE-B65B-9D700596F1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18385" y="1791067"/>
            <a:ext cx="7289630" cy="15203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07E3BCDC-DD02-53BC-80D9-7A1E0D85E2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00958" y="2216352"/>
            <a:ext cx="8590085" cy="3180133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D363039E-8737-5F90-D2F8-9F771E91A48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02593" y="5707022"/>
            <a:ext cx="852488" cy="721738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2CFE4E5F-2CB8-CC6B-260A-375566218E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9235" y="790109"/>
            <a:ext cx="1384750" cy="983373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E8CB925F-4D1A-D691-8E90-43CDC898071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645019" y="5652074"/>
            <a:ext cx="6901962" cy="96820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6D712613-97D0-E143-078D-38A571D03FD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919045" y="5839355"/>
            <a:ext cx="4853355" cy="53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48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ráfico 54">
            <a:extLst>
              <a:ext uri="{FF2B5EF4-FFF2-40B4-BE49-F238E27FC236}">
                <a16:creationId xmlns:a16="http://schemas.microsoft.com/office/drawing/2014/main" id="{DC3F21FA-62C8-50F5-11AF-47FC61520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77547" y="5266717"/>
            <a:ext cx="600438" cy="202253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C58849EA-7F42-C20F-D317-7057ADD8DE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08538" y="5497953"/>
            <a:ext cx="949303" cy="172601"/>
          </a:xfrm>
          <a:prstGeom prst="rect">
            <a:avLst/>
          </a:prstGeom>
        </p:spPr>
      </p:pic>
      <p:pic>
        <p:nvPicPr>
          <p:cNvPr id="51" name="Gráfico 50">
            <a:extLst>
              <a:ext uri="{FF2B5EF4-FFF2-40B4-BE49-F238E27FC236}">
                <a16:creationId xmlns:a16="http://schemas.microsoft.com/office/drawing/2014/main" id="{1953F657-8161-586E-D409-C20A8D235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81180" y="5259590"/>
            <a:ext cx="737001" cy="185657"/>
          </a:xfrm>
          <a:prstGeom prst="rect">
            <a:avLst/>
          </a:prstGeom>
        </p:spPr>
      </p:pic>
      <p:pic>
        <p:nvPicPr>
          <p:cNvPr id="47" name="Gráfico 46">
            <a:extLst>
              <a:ext uri="{FF2B5EF4-FFF2-40B4-BE49-F238E27FC236}">
                <a16:creationId xmlns:a16="http://schemas.microsoft.com/office/drawing/2014/main" id="{F4345E31-274A-4638-9519-69683DA58E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1135" y="5497953"/>
            <a:ext cx="866221" cy="251991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7938EF2A-3A40-A1A7-CEE0-98AD649FD568}"/>
              </a:ext>
            </a:extLst>
          </p:cNvPr>
          <p:cNvSpPr txBox="1"/>
          <p:nvPr/>
        </p:nvSpPr>
        <p:spPr>
          <a:xfrm>
            <a:off x="536330" y="5026362"/>
            <a:ext cx="1582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>
                <a:latin typeface="Centaur" panose="02030504050205020304" pitchFamily="18" charset="0"/>
              </a:rPr>
              <a:t>Assente nos pilares oficiais preconizados pela UNESCO</a:t>
            </a:r>
          </a:p>
        </p:txBody>
      </p:sp>
      <p:pic>
        <p:nvPicPr>
          <p:cNvPr id="49" name="Gráfico 48">
            <a:extLst>
              <a:ext uri="{FF2B5EF4-FFF2-40B4-BE49-F238E27FC236}">
                <a16:creationId xmlns:a16="http://schemas.microsoft.com/office/drawing/2014/main" id="{2ACE8113-B450-C545-C92C-CAB14C357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66874" y="5284301"/>
            <a:ext cx="1338765" cy="173934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3DD5DF88-D462-F88A-52DB-A29A78C070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62950" y="6286500"/>
            <a:ext cx="3829050" cy="5715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1DB22C56-764E-2699-F6BE-ED471C5366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17584" y="0"/>
            <a:ext cx="4210050" cy="72390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A9D9AA0F-3487-9AC4-0E1E-B3245FEAFE1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643187" y="767862"/>
            <a:ext cx="6677025" cy="723900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C3F4FFE7-C95D-59BC-5C99-262E5156859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506540" y="1401997"/>
            <a:ext cx="4184406" cy="179529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ACAF7DE8-6CC4-BFC6-D7D4-318325BB2E8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499088" y="1735437"/>
            <a:ext cx="8510954" cy="1801455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F5B11AC8-AFAD-B56D-85BF-0BD40762A8C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266824" y="3528100"/>
            <a:ext cx="9429750" cy="238125"/>
          </a:xfrm>
          <a:prstGeom prst="rect">
            <a:avLst/>
          </a:prstGeom>
        </p:spPr>
      </p:pic>
      <p:grpSp>
        <p:nvGrpSpPr>
          <p:cNvPr id="34" name="Agrupar 33">
            <a:extLst>
              <a:ext uri="{FF2B5EF4-FFF2-40B4-BE49-F238E27FC236}">
                <a16:creationId xmlns:a16="http://schemas.microsoft.com/office/drawing/2014/main" id="{D2C87DD0-C695-3CD2-511E-67CDFE1248EA}"/>
              </a:ext>
            </a:extLst>
          </p:cNvPr>
          <p:cNvGrpSpPr/>
          <p:nvPr/>
        </p:nvGrpSpPr>
        <p:grpSpPr>
          <a:xfrm>
            <a:off x="304798" y="3808694"/>
            <a:ext cx="2151183" cy="1225589"/>
            <a:chOff x="304798" y="3771399"/>
            <a:chExt cx="2151183" cy="1225589"/>
          </a:xfrm>
        </p:grpSpPr>
        <p:pic>
          <p:nvPicPr>
            <p:cNvPr id="19" name="Gráfico 18">
              <a:extLst>
                <a:ext uri="{FF2B5EF4-FFF2-40B4-BE49-F238E27FC236}">
                  <a16:creationId xmlns:a16="http://schemas.microsoft.com/office/drawing/2014/main" id="{942F2F72-1E02-5B88-A20E-6B7EB3ED0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971383" y="3771399"/>
              <a:ext cx="828110" cy="803513"/>
            </a:xfrm>
            <a:prstGeom prst="rect">
              <a:avLst/>
            </a:prstGeom>
          </p:spPr>
        </p:pic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7230333F-A099-578D-BDB4-822C01D5FFDD}"/>
                </a:ext>
              </a:extLst>
            </p:cNvPr>
            <p:cNvSpPr/>
            <p:nvPr/>
          </p:nvSpPr>
          <p:spPr>
            <a:xfrm>
              <a:off x="304798" y="4626295"/>
              <a:ext cx="2151183" cy="370693"/>
            </a:xfrm>
            <a:prstGeom prst="roundRect">
              <a:avLst/>
            </a:prstGeom>
            <a:solidFill>
              <a:srgbClr val="B4D17B"/>
            </a:solidFill>
            <a:ln w="19050">
              <a:solidFill>
                <a:srgbClr val="81A739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400" b="1" dirty="0">
                  <a:solidFill>
                    <a:schemeClr val="tx1"/>
                  </a:solidFill>
                  <a:latin typeface="Centaur" panose="02030504050205020304" pitchFamily="18" charset="0"/>
                </a:rPr>
                <a:t>Fundamentação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10581DC3-9679-B207-F33C-631709A97C40}"/>
              </a:ext>
            </a:extLst>
          </p:cNvPr>
          <p:cNvGrpSpPr/>
          <p:nvPr/>
        </p:nvGrpSpPr>
        <p:grpSpPr>
          <a:xfrm>
            <a:off x="6368195" y="3824909"/>
            <a:ext cx="2151184" cy="1209373"/>
            <a:chOff x="6597162" y="3865402"/>
            <a:chExt cx="2151184" cy="1209373"/>
          </a:xfrm>
        </p:grpSpPr>
        <p:pic>
          <p:nvPicPr>
            <p:cNvPr id="23" name="Gráfico 22">
              <a:extLst>
                <a:ext uri="{FF2B5EF4-FFF2-40B4-BE49-F238E27FC236}">
                  <a16:creationId xmlns:a16="http://schemas.microsoft.com/office/drawing/2014/main" id="{17CB9338-2782-C91E-13E8-B50D98A23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258699" y="3865402"/>
              <a:ext cx="828110" cy="803513"/>
            </a:xfrm>
            <a:prstGeom prst="rect">
              <a:avLst/>
            </a:prstGeom>
          </p:spPr>
        </p:pic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3592CF94-786C-8C32-3A13-574A34257C78}"/>
                </a:ext>
              </a:extLst>
            </p:cNvPr>
            <p:cNvSpPr/>
            <p:nvPr/>
          </p:nvSpPr>
          <p:spPr>
            <a:xfrm>
              <a:off x="6597162" y="4704082"/>
              <a:ext cx="2151184" cy="370693"/>
            </a:xfrm>
            <a:prstGeom prst="roundRect">
              <a:avLst/>
            </a:prstGeom>
            <a:solidFill>
              <a:srgbClr val="B4D17B"/>
            </a:solidFill>
            <a:ln w="19050">
              <a:solidFill>
                <a:srgbClr val="81A739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400" b="1" dirty="0">
                  <a:solidFill>
                    <a:schemeClr val="tx1"/>
                  </a:solidFill>
                  <a:latin typeface="Centaur" panose="02030504050205020304" pitchFamily="18" charset="0"/>
                </a:rPr>
                <a:t>Horizonte temporal: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D4572739-0550-2FB7-FE75-7ECC092B22C6}"/>
              </a:ext>
            </a:extLst>
          </p:cNvPr>
          <p:cNvGrpSpPr/>
          <p:nvPr/>
        </p:nvGrpSpPr>
        <p:grpSpPr>
          <a:xfrm>
            <a:off x="3323034" y="3821093"/>
            <a:ext cx="2151184" cy="1205269"/>
            <a:chOff x="3323034" y="3823440"/>
            <a:chExt cx="2151184" cy="1205269"/>
          </a:xfrm>
        </p:grpSpPr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5B65B4ED-BC6A-E828-C8FC-16DC1C1D3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3998850" y="3823440"/>
              <a:ext cx="820253" cy="803513"/>
            </a:xfrm>
            <a:prstGeom prst="rect">
              <a:avLst/>
            </a:prstGeom>
          </p:spPr>
        </p:pic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id="{9A3B3DD8-9EE9-1CC1-B6ED-350071449250}"/>
                </a:ext>
              </a:extLst>
            </p:cNvPr>
            <p:cNvSpPr/>
            <p:nvPr/>
          </p:nvSpPr>
          <p:spPr>
            <a:xfrm>
              <a:off x="3323034" y="4658016"/>
              <a:ext cx="2151184" cy="370693"/>
            </a:xfrm>
            <a:prstGeom prst="roundRect">
              <a:avLst/>
            </a:prstGeom>
            <a:solidFill>
              <a:srgbClr val="FDD852"/>
            </a:solidFill>
            <a:ln w="19050">
              <a:solidFill>
                <a:srgbClr val="FCC922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400" b="1" dirty="0">
                  <a:solidFill>
                    <a:schemeClr val="tx1"/>
                  </a:solidFill>
                  <a:latin typeface="Centaur" panose="02030504050205020304" pitchFamily="18" charset="0"/>
                </a:rPr>
                <a:t>Alinhamento:</a:t>
              </a:r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F80DB3E5-2B00-7C55-93AD-15F0634A5993}"/>
              </a:ext>
            </a:extLst>
          </p:cNvPr>
          <p:cNvGrpSpPr/>
          <p:nvPr/>
        </p:nvGrpSpPr>
        <p:grpSpPr>
          <a:xfrm>
            <a:off x="9549912" y="3796525"/>
            <a:ext cx="2151184" cy="1198654"/>
            <a:chOff x="9447336" y="3799259"/>
            <a:chExt cx="2151184" cy="1198654"/>
          </a:xfrm>
        </p:grpSpPr>
        <p:pic>
          <p:nvPicPr>
            <p:cNvPr id="25" name="Gráfico 24">
              <a:extLst>
                <a:ext uri="{FF2B5EF4-FFF2-40B4-BE49-F238E27FC236}">
                  <a16:creationId xmlns:a16="http://schemas.microsoft.com/office/drawing/2014/main" id="{BBF39EE0-2584-4ADC-B0F1-0E092585E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10034785" y="3799259"/>
              <a:ext cx="828109" cy="803753"/>
            </a:xfrm>
            <a:prstGeom prst="rect">
              <a:avLst/>
            </a:prstGeom>
          </p:spPr>
        </p:pic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id="{21464810-18C3-6D79-F8A5-526F2B52A891}"/>
                </a:ext>
              </a:extLst>
            </p:cNvPr>
            <p:cNvSpPr/>
            <p:nvPr/>
          </p:nvSpPr>
          <p:spPr>
            <a:xfrm>
              <a:off x="9447336" y="4627220"/>
              <a:ext cx="2151184" cy="370693"/>
            </a:xfrm>
            <a:prstGeom prst="roundRect">
              <a:avLst/>
            </a:prstGeom>
            <a:solidFill>
              <a:srgbClr val="FDD852"/>
            </a:solidFill>
            <a:ln w="19050">
              <a:solidFill>
                <a:srgbClr val="FCC922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400" b="1" dirty="0">
                  <a:solidFill>
                    <a:schemeClr val="tx1"/>
                  </a:solidFill>
                  <a:latin typeface="Centaur" panose="02030504050205020304" pitchFamily="18" charset="0"/>
                </a:rPr>
                <a:t>Avaliação</a:t>
              </a:r>
            </a:p>
          </p:txBody>
        </p:sp>
      </p:grpSp>
      <p:cxnSp>
        <p:nvCxnSpPr>
          <p:cNvPr id="38" name="Conexão reta 37">
            <a:extLst>
              <a:ext uri="{FF2B5EF4-FFF2-40B4-BE49-F238E27FC236}">
                <a16:creationId xmlns:a16="http://schemas.microsoft.com/office/drawing/2014/main" id="{7570A5CC-C78F-9FA3-F0A0-E35A6CC4A69D}"/>
              </a:ext>
            </a:extLst>
          </p:cNvPr>
          <p:cNvCxnSpPr>
            <a:cxnSpLocks/>
          </p:cNvCxnSpPr>
          <p:nvPr/>
        </p:nvCxnSpPr>
        <p:spPr>
          <a:xfrm>
            <a:off x="2910253" y="4003264"/>
            <a:ext cx="0" cy="1710977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7C4939EB-B9FF-6451-3AC0-DC1D6FA065FC}"/>
              </a:ext>
            </a:extLst>
          </p:cNvPr>
          <p:cNvSpPr txBox="1"/>
          <p:nvPr/>
        </p:nvSpPr>
        <p:spPr>
          <a:xfrm>
            <a:off x="3466875" y="5011280"/>
            <a:ext cx="17258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>
                <a:latin typeface="Centaur" panose="02030504050205020304" pitchFamily="18" charset="0"/>
              </a:rPr>
              <a:t>Integrado com o Projeto Educativo (PE) do Agrupamento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67E47B58-C3F5-E653-7E4F-B38A9C42B36C}"/>
              </a:ext>
            </a:extLst>
          </p:cNvPr>
          <p:cNvSpPr txBox="1"/>
          <p:nvPr/>
        </p:nvSpPr>
        <p:spPr>
          <a:xfrm>
            <a:off x="6514916" y="4983087"/>
            <a:ext cx="19390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>
                <a:latin typeface="Centaur" panose="02030504050205020304" pitchFamily="18" charset="0"/>
              </a:rPr>
              <a:t>4 anos de execução rigorosa (2026-2027 a 2029-2030)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FC9ED577-132F-C585-EEEA-3A940453D2D4}"/>
              </a:ext>
            </a:extLst>
          </p:cNvPr>
          <p:cNvSpPr txBox="1"/>
          <p:nvPr/>
        </p:nvSpPr>
        <p:spPr>
          <a:xfrm>
            <a:off x="9620983" y="4995179"/>
            <a:ext cx="21511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>
                <a:latin typeface="Centaur" panose="02030504050205020304" pitchFamily="18" charset="0"/>
              </a:rPr>
              <a:t>Sistema contínuo de monitorização de impacto na comunidade</a:t>
            </a:r>
          </a:p>
        </p:txBody>
      </p:sp>
      <p:cxnSp>
        <p:nvCxnSpPr>
          <p:cNvPr id="59" name="Conexão reta 58">
            <a:extLst>
              <a:ext uri="{FF2B5EF4-FFF2-40B4-BE49-F238E27FC236}">
                <a16:creationId xmlns:a16="http://schemas.microsoft.com/office/drawing/2014/main" id="{2E33E3DA-EF41-DC8B-2E40-446E6B939BCB}"/>
              </a:ext>
            </a:extLst>
          </p:cNvPr>
          <p:cNvCxnSpPr>
            <a:cxnSpLocks/>
          </p:cNvCxnSpPr>
          <p:nvPr/>
        </p:nvCxnSpPr>
        <p:spPr>
          <a:xfrm>
            <a:off x="5997819" y="3959577"/>
            <a:ext cx="0" cy="1710977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xão reta 59">
            <a:extLst>
              <a:ext uri="{FF2B5EF4-FFF2-40B4-BE49-F238E27FC236}">
                <a16:creationId xmlns:a16="http://schemas.microsoft.com/office/drawing/2014/main" id="{04BA21D7-73C6-1D71-36EC-BCFA4B0D4682}"/>
              </a:ext>
            </a:extLst>
          </p:cNvPr>
          <p:cNvCxnSpPr>
            <a:cxnSpLocks/>
          </p:cNvCxnSpPr>
          <p:nvPr/>
        </p:nvCxnSpPr>
        <p:spPr>
          <a:xfrm>
            <a:off x="9085384" y="4022866"/>
            <a:ext cx="0" cy="1710977"/>
          </a:xfrm>
          <a:prstGeom prst="line">
            <a:avLst/>
          </a:prstGeom>
          <a:ln w="19050">
            <a:solidFill>
              <a:schemeClr val="tx1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Gráfico 60">
            <a:extLst>
              <a:ext uri="{FF2B5EF4-FFF2-40B4-BE49-F238E27FC236}">
                <a16:creationId xmlns:a16="http://schemas.microsoft.com/office/drawing/2014/main" id="{33EFFAB5-3391-CDFA-4B56-0C600220FBE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464773" y="5946834"/>
            <a:ext cx="6114356" cy="807933"/>
          </a:xfrm>
          <a:prstGeom prst="rect">
            <a:avLst/>
          </a:prstGeom>
        </p:spPr>
      </p:pic>
      <p:pic>
        <p:nvPicPr>
          <p:cNvPr id="63" name="Gráfico 62">
            <a:extLst>
              <a:ext uri="{FF2B5EF4-FFF2-40B4-BE49-F238E27FC236}">
                <a16:creationId xmlns:a16="http://schemas.microsoft.com/office/drawing/2014/main" id="{39EF9B03-1875-E826-B392-E9D2469C983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271229" y="5882533"/>
            <a:ext cx="1056528" cy="807933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9D300EAF-D5BC-D4EB-6F0F-0BE80509B84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3323034" y="6041249"/>
            <a:ext cx="4658274" cy="56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6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56A5EE0A-BDFF-B5F9-0D72-DE8D73032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604845" y="-27871"/>
            <a:ext cx="8605583" cy="1350291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C91AE5D8-B4D4-B825-7457-CA08BD2A7F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-22235" y="5222631"/>
            <a:ext cx="5925250" cy="1635369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4F2D14E5-623E-50F0-DA1C-40C1758A75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09949" y="766981"/>
            <a:ext cx="4686300" cy="1247775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E035A58D-8486-F3B6-5247-442F493A07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75689" y="368269"/>
            <a:ext cx="1963249" cy="29293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6394A9A1-0870-BCB5-D580-243E1DB025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6250" y="1323975"/>
            <a:ext cx="285750" cy="561975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0EBD6D37-8F17-FCA6-65B1-C589DEFBE6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74377" y="638175"/>
            <a:ext cx="285750" cy="571500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F9F8539C-4B3E-32D5-8956-6ACDFA02060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281211" y="1917753"/>
            <a:ext cx="2943775" cy="127726"/>
          </a:xfrm>
          <a:prstGeom prst="rect">
            <a:avLst/>
          </a:prstGeom>
        </p:spPr>
      </p:pic>
      <p:grpSp>
        <p:nvGrpSpPr>
          <p:cNvPr id="62" name="Agrupar 61">
            <a:extLst>
              <a:ext uri="{FF2B5EF4-FFF2-40B4-BE49-F238E27FC236}">
                <a16:creationId xmlns:a16="http://schemas.microsoft.com/office/drawing/2014/main" id="{4CE8EBAE-3865-A2D4-FE1B-C9DBFE78A433}"/>
              </a:ext>
            </a:extLst>
          </p:cNvPr>
          <p:cNvGrpSpPr/>
          <p:nvPr/>
        </p:nvGrpSpPr>
        <p:grpSpPr>
          <a:xfrm>
            <a:off x="4227940" y="2593957"/>
            <a:ext cx="3736121" cy="647736"/>
            <a:chOff x="4227940" y="2593957"/>
            <a:chExt cx="3736121" cy="647736"/>
          </a:xfrm>
        </p:grpSpPr>
        <p:grpSp>
          <p:nvGrpSpPr>
            <p:cNvPr id="61" name="Agrupar 60">
              <a:extLst>
                <a:ext uri="{FF2B5EF4-FFF2-40B4-BE49-F238E27FC236}">
                  <a16:creationId xmlns:a16="http://schemas.microsoft.com/office/drawing/2014/main" id="{A704AC22-AA36-5F43-41F0-A4E3DCE7C069}"/>
                </a:ext>
              </a:extLst>
            </p:cNvPr>
            <p:cNvGrpSpPr/>
            <p:nvPr/>
          </p:nvGrpSpPr>
          <p:grpSpPr>
            <a:xfrm>
              <a:off x="4227940" y="2593957"/>
              <a:ext cx="3736121" cy="607795"/>
              <a:chOff x="3717314" y="2593957"/>
              <a:chExt cx="3736121" cy="607795"/>
            </a:xfrm>
          </p:grpSpPr>
          <p:pic>
            <p:nvPicPr>
              <p:cNvPr id="19" name="Gráfico 18">
                <a:extLst>
                  <a:ext uri="{FF2B5EF4-FFF2-40B4-BE49-F238E27FC236}">
                    <a16:creationId xmlns:a16="http://schemas.microsoft.com/office/drawing/2014/main" id="{BFC31CAF-DD8D-F9E9-0ED5-F6B00E7546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3717314" y="2593957"/>
                <a:ext cx="853281" cy="601175"/>
              </a:xfrm>
              <a:prstGeom prst="rect">
                <a:avLst/>
              </a:prstGeom>
            </p:spPr>
          </p:pic>
          <p:pic>
            <p:nvPicPr>
              <p:cNvPr id="20" name="Gráfico 19">
                <a:extLst>
                  <a:ext uri="{FF2B5EF4-FFF2-40B4-BE49-F238E27FC236}">
                    <a16:creationId xmlns:a16="http://schemas.microsoft.com/office/drawing/2014/main" id="{6777A917-8139-316C-6512-9251740DAB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4618098" y="2936433"/>
                <a:ext cx="2835337" cy="265319"/>
              </a:xfrm>
              <a:prstGeom prst="rect">
                <a:avLst/>
              </a:prstGeom>
            </p:spPr>
          </p:pic>
          <p:pic>
            <p:nvPicPr>
              <p:cNvPr id="21" name="Gráfico 20">
                <a:extLst>
                  <a:ext uri="{FF2B5EF4-FFF2-40B4-BE49-F238E27FC236}">
                    <a16:creationId xmlns:a16="http://schemas.microsoft.com/office/drawing/2014/main" id="{0549F071-37B3-978E-0CCB-FE592FF521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4990434" y="2629226"/>
                <a:ext cx="2016427" cy="265319"/>
              </a:xfrm>
              <a:prstGeom prst="rect">
                <a:avLst/>
              </a:prstGeom>
            </p:spPr>
          </p:pic>
        </p:grp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C6EDBB9A-6886-B545-B1B2-8E8D1108CEB0}"/>
                </a:ext>
              </a:extLst>
            </p:cNvPr>
            <p:cNvSpPr txBox="1"/>
            <p:nvPr/>
          </p:nvSpPr>
          <p:spPr>
            <a:xfrm>
              <a:off x="5185615" y="2903139"/>
              <a:ext cx="27515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600" dirty="0">
                  <a:latin typeface="Centaur" panose="02030504050205020304" pitchFamily="18" charset="0"/>
                </a:rPr>
                <a:t>Desenhadas para alunos e docentes </a:t>
              </a:r>
            </a:p>
          </p:txBody>
        </p:sp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F1A82697-0E22-37D4-C427-7866321B8CA8}"/>
              </a:ext>
            </a:extLst>
          </p:cNvPr>
          <p:cNvGrpSpPr/>
          <p:nvPr/>
        </p:nvGrpSpPr>
        <p:grpSpPr>
          <a:xfrm>
            <a:off x="2365468" y="3730741"/>
            <a:ext cx="7461065" cy="2180707"/>
            <a:chOff x="2152268" y="3730741"/>
            <a:chExt cx="7461065" cy="2180707"/>
          </a:xfrm>
        </p:grpSpPr>
        <p:grpSp>
          <p:nvGrpSpPr>
            <p:cNvPr id="52" name="Agrupar 51">
              <a:extLst>
                <a:ext uri="{FF2B5EF4-FFF2-40B4-BE49-F238E27FC236}">
                  <a16:creationId xmlns:a16="http://schemas.microsoft.com/office/drawing/2014/main" id="{AA41AE42-381D-976E-1C32-EEBB8A268FEB}"/>
                </a:ext>
              </a:extLst>
            </p:cNvPr>
            <p:cNvGrpSpPr/>
            <p:nvPr/>
          </p:nvGrpSpPr>
          <p:grpSpPr>
            <a:xfrm>
              <a:off x="2152268" y="3730741"/>
              <a:ext cx="1844217" cy="2180705"/>
              <a:chOff x="2132868" y="3199619"/>
              <a:chExt cx="1844217" cy="2180705"/>
            </a:xfrm>
          </p:grpSpPr>
          <p:pic>
            <p:nvPicPr>
              <p:cNvPr id="24" name="Gráfico 23">
                <a:extLst>
                  <a:ext uri="{FF2B5EF4-FFF2-40B4-BE49-F238E27FC236}">
                    <a16:creationId xmlns:a16="http://schemas.microsoft.com/office/drawing/2014/main" id="{7D512805-5E2D-58BA-769B-6391C0BEB4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2132868" y="3199619"/>
                <a:ext cx="1844217" cy="2180705"/>
              </a:xfrm>
              <a:prstGeom prst="rect">
                <a:avLst/>
              </a:prstGeom>
            </p:spPr>
          </p:pic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C09020D0-20E4-58A7-3309-109665F9B3FB}"/>
                  </a:ext>
                </a:extLst>
              </p:cNvPr>
              <p:cNvSpPr txBox="1"/>
              <p:nvPr/>
            </p:nvSpPr>
            <p:spPr>
              <a:xfrm>
                <a:off x="2132868" y="3844317"/>
                <a:ext cx="18442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400" dirty="0">
                    <a:latin typeface="Centaur" panose="02030504050205020304" pitchFamily="18" charset="0"/>
                  </a:rPr>
                  <a:t>Mural da Gratidão</a:t>
                </a:r>
              </a:p>
            </p:txBody>
          </p:sp>
          <p:grpSp>
            <p:nvGrpSpPr>
              <p:cNvPr id="29" name="Agrupar 28">
                <a:extLst>
                  <a:ext uri="{FF2B5EF4-FFF2-40B4-BE49-F238E27FC236}">
                    <a16:creationId xmlns:a16="http://schemas.microsoft.com/office/drawing/2014/main" id="{D452628D-C468-E359-F041-980962D531CD}"/>
                  </a:ext>
                </a:extLst>
              </p:cNvPr>
              <p:cNvGrpSpPr/>
              <p:nvPr/>
            </p:nvGrpSpPr>
            <p:grpSpPr>
              <a:xfrm>
                <a:off x="2412039" y="3261533"/>
                <a:ext cx="1285875" cy="584775"/>
                <a:chOff x="1586261" y="3206439"/>
                <a:chExt cx="1285875" cy="584775"/>
              </a:xfrm>
            </p:grpSpPr>
            <p:pic>
              <p:nvPicPr>
                <p:cNvPr id="26" name="Gráfico 25">
                  <a:extLst>
                    <a:ext uri="{FF2B5EF4-FFF2-40B4-BE49-F238E27FC236}">
                      <a16:creationId xmlns:a16="http://schemas.microsoft.com/office/drawing/2014/main" id="{053E3658-544C-3974-36B3-47E5A8DD34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6261" y="3233961"/>
                  <a:ext cx="1285875" cy="522717"/>
                </a:xfrm>
                <a:prstGeom prst="rect">
                  <a:avLst/>
                </a:prstGeom>
              </p:spPr>
            </p:pic>
            <p:sp>
              <p:nvSpPr>
                <p:cNvPr id="28" name="CaixaDeTexto 27">
                  <a:extLst>
                    <a:ext uri="{FF2B5EF4-FFF2-40B4-BE49-F238E27FC236}">
                      <a16:creationId xmlns:a16="http://schemas.microsoft.com/office/drawing/2014/main" id="{F4E2650D-D1C9-659A-3C6C-D741301BEFDC}"/>
                    </a:ext>
                  </a:extLst>
                </p:cNvPr>
                <p:cNvSpPr txBox="1"/>
                <p:nvPr/>
              </p:nvSpPr>
              <p:spPr>
                <a:xfrm>
                  <a:off x="1625418" y="3206439"/>
                  <a:ext cx="120756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PT" sz="1600" b="1" dirty="0">
                      <a:latin typeface="Centaur" panose="02030504050205020304" pitchFamily="18" charset="0"/>
                    </a:rPr>
                    <a:t>Comunidade escolar</a:t>
                  </a:r>
                </a:p>
              </p:txBody>
            </p:sp>
          </p:grpSp>
          <p:pic>
            <p:nvPicPr>
              <p:cNvPr id="33" name="Gráfico 32">
                <a:extLst>
                  <a:ext uri="{FF2B5EF4-FFF2-40B4-BE49-F238E27FC236}">
                    <a16:creationId xmlns:a16="http://schemas.microsoft.com/office/drawing/2014/main" id="{E5C4E6A8-ADB4-E701-9BB4-6CACCA6DBC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p:blipFill>
            <p:spPr>
              <a:xfrm>
                <a:off x="2242703" y="4323233"/>
                <a:ext cx="1624546" cy="871228"/>
              </a:xfrm>
              <a:prstGeom prst="rect">
                <a:avLst/>
              </a:prstGeom>
            </p:spPr>
          </p:pic>
        </p:grpSp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94492385-9542-DAD1-C74F-0FDE8EAE69CF}"/>
                </a:ext>
              </a:extLst>
            </p:cNvPr>
            <p:cNvGrpSpPr/>
            <p:nvPr/>
          </p:nvGrpSpPr>
          <p:grpSpPr>
            <a:xfrm>
              <a:off x="4960692" y="3730743"/>
              <a:ext cx="1844217" cy="2180705"/>
              <a:chOff x="4941292" y="3140035"/>
              <a:chExt cx="1844217" cy="2180705"/>
            </a:xfrm>
          </p:grpSpPr>
          <p:pic>
            <p:nvPicPr>
              <p:cNvPr id="34" name="Gráfico 33">
                <a:extLst>
                  <a:ext uri="{FF2B5EF4-FFF2-40B4-BE49-F238E27FC236}">
                    <a16:creationId xmlns:a16="http://schemas.microsoft.com/office/drawing/2014/main" id="{063EACCE-1B1A-286F-2E0F-F76AE13213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4941292" y="3140035"/>
                <a:ext cx="1844217" cy="2180705"/>
              </a:xfrm>
              <a:prstGeom prst="rect">
                <a:avLst/>
              </a:prstGeom>
            </p:spPr>
          </p:pic>
          <p:sp>
            <p:nvSpPr>
              <p:cNvPr id="35" name="CaixaDeTexto 34">
                <a:extLst>
                  <a:ext uri="{FF2B5EF4-FFF2-40B4-BE49-F238E27FC236}">
                    <a16:creationId xmlns:a16="http://schemas.microsoft.com/office/drawing/2014/main" id="{FAA6B559-1650-647B-05EC-92B6894780EA}"/>
                  </a:ext>
                </a:extLst>
              </p:cNvPr>
              <p:cNvSpPr txBox="1"/>
              <p:nvPr/>
            </p:nvSpPr>
            <p:spPr>
              <a:xfrm>
                <a:off x="4941292" y="3609449"/>
                <a:ext cx="1844217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400" dirty="0">
                    <a:latin typeface="Centaur" panose="02030504050205020304" pitchFamily="18" charset="0"/>
                  </a:rPr>
                  <a:t>Formação IAC</a:t>
                </a:r>
              </a:p>
              <a:p>
                <a:pPr algn="ctr"/>
                <a:r>
                  <a:rPr lang="pt-PT" sz="1200" i="1" dirty="0">
                    <a:latin typeface="Centaur" panose="02030504050205020304" pitchFamily="18" charset="0"/>
                  </a:rPr>
                  <a:t>“Vamos construir uma escola melhor”</a:t>
                </a:r>
              </a:p>
            </p:txBody>
          </p:sp>
          <p:pic>
            <p:nvPicPr>
              <p:cNvPr id="47" name="Gráfico 46">
                <a:extLst>
                  <a:ext uri="{FF2B5EF4-FFF2-40B4-BE49-F238E27FC236}">
                    <a16:creationId xmlns:a16="http://schemas.microsoft.com/office/drawing/2014/main" id="{3A0D55D4-C510-48F4-48C1-651ED4BCAA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5220463" y="3295650"/>
                <a:ext cx="1285875" cy="266700"/>
              </a:xfrm>
              <a:prstGeom prst="rect">
                <a:avLst/>
              </a:prstGeom>
            </p:spPr>
          </p:pic>
          <p:sp>
            <p:nvSpPr>
              <p:cNvPr id="48" name="CaixaDeTexto 47">
                <a:extLst>
                  <a:ext uri="{FF2B5EF4-FFF2-40B4-BE49-F238E27FC236}">
                    <a16:creationId xmlns:a16="http://schemas.microsoft.com/office/drawing/2014/main" id="{80D67251-B546-5E30-E989-B8478B5C3FC9}"/>
                  </a:ext>
                </a:extLst>
              </p:cNvPr>
              <p:cNvSpPr txBox="1"/>
              <p:nvPr/>
            </p:nvSpPr>
            <p:spPr>
              <a:xfrm>
                <a:off x="5468113" y="3248551"/>
                <a:ext cx="79057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1600" b="1" dirty="0">
                    <a:latin typeface="Centaur" panose="02030504050205020304" pitchFamily="18" charset="0"/>
                  </a:rPr>
                  <a:t>Alunos</a:t>
                </a:r>
              </a:p>
            </p:txBody>
          </p:sp>
          <p:pic>
            <p:nvPicPr>
              <p:cNvPr id="50" name="Gráfico 49">
                <a:extLst>
                  <a:ext uri="{FF2B5EF4-FFF2-40B4-BE49-F238E27FC236}">
                    <a16:creationId xmlns:a16="http://schemas.microsoft.com/office/drawing/2014/main" id="{568AB914-B5C2-1C93-88A5-3DCDDE127E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5027383" y="4257475"/>
                <a:ext cx="1672035" cy="740555"/>
              </a:xfrm>
              <a:prstGeom prst="rect">
                <a:avLst/>
              </a:prstGeom>
            </p:spPr>
          </p:pic>
        </p:grpSp>
        <p:grpSp>
          <p:nvGrpSpPr>
            <p:cNvPr id="59" name="Agrupar 58">
              <a:extLst>
                <a:ext uri="{FF2B5EF4-FFF2-40B4-BE49-F238E27FC236}">
                  <a16:creationId xmlns:a16="http://schemas.microsoft.com/office/drawing/2014/main" id="{12788067-8856-7B20-7A4E-013C493F6C1E}"/>
                </a:ext>
              </a:extLst>
            </p:cNvPr>
            <p:cNvGrpSpPr/>
            <p:nvPr/>
          </p:nvGrpSpPr>
          <p:grpSpPr>
            <a:xfrm>
              <a:off x="7769116" y="3730742"/>
              <a:ext cx="1844217" cy="2180705"/>
              <a:chOff x="7749715" y="3061741"/>
              <a:chExt cx="1844217" cy="2180705"/>
            </a:xfrm>
          </p:grpSpPr>
          <p:pic>
            <p:nvPicPr>
              <p:cNvPr id="40" name="Gráfico 39">
                <a:extLst>
                  <a:ext uri="{FF2B5EF4-FFF2-40B4-BE49-F238E27FC236}">
                    <a16:creationId xmlns:a16="http://schemas.microsoft.com/office/drawing/2014/main" id="{910BEC8E-1FD7-C462-7C78-65A37E8E41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7749715" y="3061741"/>
                <a:ext cx="1844217" cy="2180705"/>
              </a:xfrm>
              <a:prstGeom prst="rect">
                <a:avLst/>
              </a:prstGeom>
            </p:spPr>
          </p:pic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id="{8015CFE3-DCB4-BF8F-33BE-70934B9BA202}"/>
                  </a:ext>
                </a:extLst>
              </p:cNvPr>
              <p:cNvSpPr txBox="1"/>
              <p:nvPr/>
            </p:nvSpPr>
            <p:spPr>
              <a:xfrm>
                <a:off x="7749715" y="3512734"/>
                <a:ext cx="184421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400" dirty="0">
                    <a:latin typeface="Centaur" panose="02030504050205020304" pitchFamily="18" charset="0"/>
                  </a:rPr>
                  <a:t>Programa de Reconhecimento Profissional.</a:t>
                </a:r>
                <a:endParaRPr lang="pt-PT" sz="1100" dirty="0">
                  <a:latin typeface="Centaur" panose="02030504050205020304" pitchFamily="18" charset="0"/>
                </a:endParaRPr>
              </a:p>
            </p:txBody>
          </p:sp>
          <p:grpSp>
            <p:nvGrpSpPr>
              <p:cNvPr id="42" name="Agrupar 41">
                <a:extLst>
                  <a:ext uri="{FF2B5EF4-FFF2-40B4-BE49-F238E27FC236}">
                    <a16:creationId xmlns:a16="http://schemas.microsoft.com/office/drawing/2014/main" id="{9EE1BEF5-54EC-3B80-A6C1-67B27F86CAC3}"/>
                  </a:ext>
                </a:extLst>
              </p:cNvPr>
              <p:cNvGrpSpPr/>
              <p:nvPr/>
            </p:nvGrpSpPr>
            <p:grpSpPr>
              <a:xfrm>
                <a:off x="8028886" y="3176026"/>
                <a:ext cx="1285875" cy="338554"/>
                <a:chOff x="1566861" y="3258810"/>
                <a:chExt cx="1285875" cy="338554"/>
              </a:xfrm>
            </p:grpSpPr>
            <p:pic>
              <p:nvPicPr>
                <p:cNvPr id="43" name="Gráfico 42">
                  <a:extLst>
                    <a:ext uri="{FF2B5EF4-FFF2-40B4-BE49-F238E27FC236}">
                      <a16:creationId xmlns:a16="http://schemas.microsoft.com/office/drawing/2014/main" id="{8D083AFA-66D0-C3AC-0C54-495E402F50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66861" y="3305174"/>
                  <a:ext cx="1285875" cy="273295"/>
                </a:xfrm>
                <a:prstGeom prst="rect">
                  <a:avLst/>
                </a:prstGeom>
              </p:spPr>
            </p:pic>
            <p:sp>
              <p:nvSpPr>
                <p:cNvPr id="44" name="CaixaDeTexto 43">
                  <a:extLst>
                    <a:ext uri="{FF2B5EF4-FFF2-40B4-BE49-F238E27FC236}">
                      <a16:creationId xmlns:a16="http://schemas.microsoft.com/office/drawing/2014/main" id="{F535B317-5ADA-8167-5E4B-336EA5B38C9A}"/>
                    </a:ext>
                  </a:extLst>
                </p:cNvPr>
                <p:cNvSpPr txBox="1"/>
                <p:nvPr/>
              </p:nvSpPr>
              <p:spPr>
                <a:xfrm>
                  <a:off x="1709071" y="3258810"/>
                  <a:ext cx="103822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PT" sz="1600" b="1" dirty="0">
                      <a:latin typeface="Centaur" panose="02030504050205020304" pitchFamily="18" charset="0"/>
                    </a:rPr>
                    <a:t>Professores</a:t>
                  </a:r>
                </a:p>
              </p:txBody>
            </p:sp>
          </p:grpSp>
          <p:pic>
            <p:nvPicPr>
              <p:cNvPr id="54" name="Gráfico 53">
                <a:extLst>
                  <a:ext uri="{FF2B5EF4-FFF2-40B4-BE49-F238E27FC236}">
                    <a16:creationId xmlns:a16="http://schemas.microsoft.com/office/drawing/2014/main" id="{61897E31-8868-2371-4B61-89B432B208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7864361" y="4199330"/>
                <a:ext cx="1614925" cy="919167"/>
              </a:xfrm>
              <a:prstGeom prst="rect">
                <a:avLst/>
              </a:prstGeom>
            </p:spPr>
          </p:pic>
        </p:grpSp>
      </p:grpSp>
      <p:pic>
        <p:nvPicPr>
          <p:cNvPr id="56" name="Gráfico 55">
            <a:extLst>
              <a:ext uri="{FF2B5EF4-FFF2-40B4-BE49-F238E27FC236}">
                <a16:creationId xmlns:a16="http://schemas.microsoft.com/office/drawing/2014/main" id="{6F39A3E4-A400-C500-962D-5774AF9D992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 rot="2093169" flipH="1">
            <a:off x="3150586" y="1939367"/>
            <a:ext cx="682573" cy="401514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5CEDA40C-72D1-150B-05D1-54AFC607039E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952727" y="977739"/>
            <a:ext cx="1666875" cy="1371600"/>
          </a:xfrm>
          <a:prstGeom prst="rect">
            <a:avLst/>
          </a:prstGeom>
        </p:spPr>
      </p:pic>
      <p:pic>
        <p:nvPicPr>
          <p:cNvPr id="63" name="Gráfico 62">
            <a:extLst>
              <a:ext uri="{FF2B5EF4-FFF2-40B4-BE49-F238E27FC236}">
                <a16:creationId xmlns:a16="http://schemas.microsoft.com/office/drawing/2014/main" id="{39EBA376-FE0C-0A84-A96C-8916F477F21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66649" t="-24193"/>
          <a:stretch>
            <a:fillRect/>
          </a:stretch>
        </p:blipFill>
        <p:spPr>
          <a:xfrm>
            <a:off x="8497399" y="6119337"/>
            <a:ext cx="3372216" cy="7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17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4C3386BD-A32B-5FDA-7921-A5615586B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743200" cy="87630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EAECB27D-8A29-D8F5-951C-71A85E6AC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91775" y="6048375"/>
            <a:ext cx="1800225" cy="809625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43E75475-0B74-463C-F83C-45A64CD04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51588" y="1115037"/>
            <a:ext cx="1933575" cy="1171575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C0CE957-659C-64A9-7E87-DE6240C4D7AD}"/>
              </a:ext>
            </a:extLst>
          </p:cNvPr>
          <p:cNvGrpSpPr/>
          <p:nvPr/>
        </p:nvGrpSpPr>
        <p:grpSpPr>
          <a:xfrm>
            <a:off x="3198568" y="664004"/>
            <a:ext cx="4774956" cy="823750"/>
            <a:chOff x="3428269" y="813474"/>
            <a:chExt cx="4774956" cy="823750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B54CA774-42AC-3778-6BF2-E28A33AA0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61415" y="818025"/>
              <a:ext cx="3341810" cy="819199"/>
            </a:xfrm>
            <a:prstGeom prst="rect">
              <a:avLst/>
            </a:prstGeom>
          </p:spPr>
        </p:pic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8EACC114-0A91-5214-3EDD-E402BFF74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428269" y="813474"/>
              <a:ext cx="1943831" cy="414150"/>
            </a:xfrm>
            <a:prstGeom prst="rect">
              <a:avLst/>
            </a:prstGeom>
          </p:spPr>
        </p:pic>
      </p:grpSp>
      <p:pic>
        <p:nvPicPr>
          <p:cNvPr id="16" name="Gráfico 15">
            <a:extLst>
              <a:ext uri="{FF2B5EF4-FFF2-40B4-BE49-F238E27FC236}">
                <a16:creationId xmlns:a16="http://schemas.microsoft.com/office/drawing/2014/main" id="{EEFA2756-D0E9-97E6-5FC3-40291F660E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17938" y="1598484"/>
            <a:ext cx="3969361" cy="102341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0760383B-C529-FE29-968F-CE3D548CCA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71221" y="438532"/>
            <a:ext cx="1764873" cy="1159952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C52F8351-3D37-0A43-0C4F-73F76A08ED18}"/>
              </a:ext>
            </a:extLst>
          </p:cNvPr>
          <p:cNvGrpSpPr/>
          <p:nvPr/>
        </p:nvGrpSpPr>
        <p:grpSpPr>
          <a:xfrm>
            <a:off x="4414837" y="1915137"/>
            <a:ext cx="1232753" cy="371475"/>
            <a:chOff x="4924791" y="2064607"/>
            <a:chExt cx="1232753" cy="371475"/>
          </a:xfrm>
        </p:grpSpPr>
        <p:pic>
          <p:nvPicPr>
            <p:cNvPr id="22" name="Gráfico 21">
              <a:extLst>
                <a:ext uri="{FF2B5EF4-FFF2-40B4-BE49-F238E27FC236}">
                  <a16:creationId xmlns:a16="http://schemas.microsoft.com/office/drawing/2014/main" id="{6B9426F5-5118-5E3B-A385-406FFE721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924791" y="2064607"/>
              <a:ext cx="1181100" cy="371475"/>
            </a:xfrm>
            <a:prstGeom prst="rect">
              <a:avLst/>
            </a:prstGeom>
          </p:spPr>
        </p:pic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5FF5C332-9DCB-1801-614F-1DEC93C0AD48}"/>
                </a:ext>
              </a:extLst>
            </p:cNvPr>
            <p:cNvSpPr txBox="1"/>
            <p:nvPr/>
          </p:nvSpPr>
          <p:spPr>
            <a:xfrm>
              <a:off x="5085798" y="2064607"/>
              <a:ext cx="10717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600" b="1" dirty="0">
                  <a:latin typeface="Centaur" panose="02030504050205020304" pitchFamily="18" charset="0"/>
                </a:rPr>
                <a:t>Objetivo</a:t>
              </a:r>
            </a:p>
          </p:txBody>
        </p:sp>
      </p:grpSp>
      <p:pic>
        <p:nvPicPr>
          <p:cNvPr id="25" name="Gráfico 24">
            <a:extLst>
              <a:ext uri="{FF2B5EF4-FFF2-40B4-BE49-F238E27FC236}">
                <a16:creationId xmlns:a16="http://schemas.microsoft.com/office/drawing/2014/main" id="{16576121-8DC0-0AB3-F521-482B2D7C78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25611" y="2053631"/>
            <a:ext cx="331178" cy="105093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A075AF48-B1D7-C6B8-5C10-857F0DDD67CF}"/>
              </a:ext>
            </a:extLst>
          </p:cNvPr>
          <p:cNvSpPr txBox="1"/>
          <p:nvPr/>
        </p:nvSpPr>
        <p:spPr>
          <a:xfrm>
            <a:off x="5956789" y="1862996"/>
            <a:ext cx="3738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>
                <a:latin typeface="Centaur" panose="02030504050205020304" pitchFamily="18" charset="0"/>
              </a:rPr>
              <a:t>Promover relações mais positivas e elevar o bem-estar de todos os membros da comunidade educativa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DB19A0FD-63F2-1FEF-41F4-2A726BC68B66}"/>
              </a:ext>
            </a:extLst>
          </p:cNvPr>
          <p:cNvGrpSpPr/>
          <p:nvPr/>
        </p:nvGrpSpPr>
        <p:grpSpPr>
          <a:xfrm>
            <a:off x="4811747" y="2576851"/>
            <a:ext cx="2568507" cy="901985"/>
            <a:chOff x="4961790" y="2552593"/>
            <a:chExt cx="2568507" cy="901985"/>
          </a:xfrm>
        </p:grpSpPr>
        <p:grpSp>
          <p:nvGrpSpPr>
            <p:cNvPr id="37" name="Agrupar 36">
              <a:extLst>
                <a:ext uri="{FF2B5EF4-FFF2-40B4-BE49-F238E27FC236}">
                  <a16:creationId xmlns:a16="http://schemas.microsoft.com/office/drawing/2014/main" id="{7D6F1A68-8CDD-9099-74A9-3FB9B4F3FBE4}"/>
                </a:ext>
              </a:extLst>
            </p:cNvPr>
            <p:cNvGrpSpPr/>
            <p:nvPr/>
          </p:nvGrpSpPr>
          <p:grpSpPr>
            <a:xfrm>
              <a:off x="4961790" y="3181350"/>
              <a:ext cx="2568507" cy="273228"/>
              <a:chOff x="4961790" y="3181350"/>
              <a:chExt cx="2568507" cy="273228"/>
            </a:xfrm>
          </p:grpSpPr>
          <p:pic>
            <p:nvPicPr>
              <p:cNvPr id="28" name="Gráfico 27">
                <a:extLst>
                  <a:ext uri="{FF2B5EF4-FFF2-40B4-BE49-F238E27FC236}">
                    <a16:creationId xmlns:a16="http://schemas.microsoft.com/office/drawing/2014/main" id="{2B715697-35B8-7ECC-693F-DB39DDD62D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4961790" y="3181350"/>
                <a:ext cx="190500" cy="247650"/>
              </a:xfrm>
              <a:prstGeom prst="rect">
                <a:avLst/>
              </a:prstGeom>
            </p:spPr>
          </p:pic>
          <p:pic>
            <p:nvPicPr>
              <p:cNvPr id="29" name="Gráfico 28">
                <a:extLst>
                  <a:ext uri="{FF2B5EF4-FFF2-40B4-BE49-F238E27FC236}">
                    <a16:creationId xmlns:a16="http://schemas.microsoft.com/office/drawing/2014/main" id="{04FFE8CA-F988-53A9-18E0-718B941B39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 flipH="1">
                <a:off x="7339797" y="3206928"/>
                <a:ext cx="190500" cy="247650"/>
              </a:xfrm>
              <a:prstGeom prst="rect">
                <a:avLst/>
              </a:prstGeom>
            </p:spPr>
          </p:pic>
          <p:pic>
            <p:nvPicPr>
              <p:cNvPr id="35" name="Gráfico 34">
                <a:extLst>
                  <a:ext uri="{FF2B5EF4-FFF2-40B4-BE49-F238E27FC236}">
                    <a16:creationId xmlns:a16="http://schemas.microsoft.com/office/drawing/2014/main" id="{D1D9BF07-FF30-8C52-6B3C-124AD79858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5237830" y="3189259"/>
                <a:ext cx="2016427" cy="265319"/>
              </a:xfrm>
              <a:prstGeom prst="rect">
                <a:avLst/>
              </a:prstGeom>
            </p:spPr>
          </p:pic>
        </p:grp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2862573-AA51-C573-914A-72AED61B0CAE}"/>
                </a:ext>
              </a:extLst>
            </p:cNvPr>
            <p:cNvSpPr/>
            <p:nvPr/>
          </p:nvSpPr>
          <p:spPr>
            <a:xfrm>
              <a:off x="5962766" y="2552593"/>
              <a:ext cx="566555" cy="566555"/>
            </a:xfrm>
            <a:prstGeom prst="ellipse">
              <a:avLst/>
            </a:prstGeom>
            <a:solidFill>
              <a:srgbClr val="BED061"/>
            </a:solidFill>
            <a:ln>
              <a:solidFill>
                <a:srgbClr val="B4D17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3200" dirty="0">
                  <a:ln>
                    <a:solidFill>
                      <a:srgbClr val="B4D17B"/>
                    </a:solidFill>
                  </a:ln>
                  <a:solidFill>
                    <a:schemeClr val="tx1"/>
                  </a:solidFill>
                  <a:latin typeface="Cooper Black" panose="0208090404030B020404" pitchFamily="18" charset="0"/>
                </a:rPr>
                <a:t>7</a:t>
              </a:r>
            </a:p>
          </p:txBody>
        </p:sp>
      </p:grpSp>
      <p:grpSp>
        <p:nvGrpSpPr>
          <p:cNvPr id="107" name="Agrupar 106">
            <a:extLst>
              <a:ext uri="{FF2B5EF4-FFF2-40B4-BE49-F238E27FC236}">
                <a16:creationId xmlns:a16="http://schemas.microsoft.com/office/drawing/2014/main" id="{4308E2A8-67E5-5C51-1B30-AC5519F7EFA2}"/>
              </a:ext>
            </a:extLst>
          </p:cNvPr>
          <p:cNvGrpSpPr/>
          <p:nvPr/>
        </p:nvGrpSpPr>
        <p:grpSpPr>
          <a:xfrm>
            <a:off x="1644843" y="3879704"/>
            <a:ext cx="1603663" cy="2598359"/>
            <a:chOff x="1644843" y="3881572"/>
            <a:chExt cx="1603663" cy="2598359"/>
          </a:xfrm>
        </p:grpSpPr>
        <p:grpSp>
          <p:nvGrpSpPr>
            <p:cNvPr id="61" name="Agrupar 60">
              <a:extLst>
                <a:ext uri="{FF2B5EF4-FFF2-40B4-BE49-F238E27FC236}">
                  <a16:creationId xmlns:a16="http://schemas.microsoft.com/office/drawing/2014/main" id="{25FBB233-85EE-1B77-F6F3-E27E1BDE0DBC}"/>
                </a:ext>
              </a:extLst>
            </p:cNvPr>
            <p:cNvGrpSpPr/>
            <p:nvPr/>
          </p:nvGrpSpPr>
          <p:grpSpPr>
            <a:xfrm>
              <a:off x="1644843" y="3881572"/>
              <a:ext cx="1603663" cy="2598359"/>
              <a:chOff x="1644843" y="3740468"/>
              <a:chExt cx="1603663" cy="2598359"/>
            </a:xfrm>
          </p:grpSpPr>
          <p:pic>
            <p:nvPicPr>
              <p:cNvPr id="41" name="Gráfico 40">
                <a:extLst>
                  <a:ext uri="{FF2B5EF4-FFF2-40B4-BE49-F238E27FC236}">
                    <a16:creationId xmlns:a16="http://schemas.microsoft.com/office/drawing/2014/main" id="{5F66849E-97AD-E498-5880-7086B804B3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1644843" y="3740468"/>
                <a:ext cx="1603663" cy="2598359"/>
              </a:xfrm>
              <a:prstGeom prst="rect">
                <a:avLst/>
              </a:prstGeom>
            </p:spPr>
          </p:pic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4646091-E16E-5946-A8D5-E92257E6711F}"/>
                  </a:ext>
                </a:extLst>
              </p:cNvPr>
              <p:cNvSpPr/>
              <p:nvPr/>
            </p:nvSpPr>
            <p:spPr>
              <a:xfrm>
                <a:off x="1746709" y="4075893"/>
                <a:ext cx="290239" cy="290239"/>
              </a:xfrm>
              <a:prstGeom prst="ellipse">
                <a:avLst/>
              </a:prstGeom>
              <a:solidFill>
                <a:srgbClr val="FCC92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PT" sz="1400" dirty="0">
                    <a:solidFill>
                      <a:schemeClr val="tx1"/>
                    </a:solidFill>
                    <a:latin typeface="Cooper Black" panose="0208090404030B020404" pitchFamily="18" charset="0"/>
                  </a:rPr>
                  <a:t>1</a:t>
                </a:r>
                <a:endParaRPr lang="pt-PT" dirty="0">
                  <a:solidFill>
                    <a:schemeClr val="tx1"/>
                  </a:solidFill>
                  <a:latin typeface="Cooper Black" panose="0208090404030B020404" pitchFamily="18" charset="0"/>
                </a:endParaRPr>
              </a:p>
            </p:txBody>
          </p:sp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8B068229-D3F5-7DA6-9A78-4A9F5C8C2E50}"/>
                  </a:ext>
                </a:extLst>
              </p:cNvPr>
              <p:cNvSpPr txBox="1"/>
              <p:nvPr/>
            </p:nvSpPr>
            <p:spPr>
              <a:xfrm>
                <a:off x="1860419" y="3805514"/>
                <a:ext cx="138808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1600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Criação do </a:t>
                </a:r>
                <a:r>
                  <a:rPr lang="pt-PT" sz="1600" b="1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Laboratório da Felicidade</a:t>
                </a:r>
              </a:p>
            </p:txBody>
          </p:sp>
          <p:pic>
            <p:nvPicPr>
              <p:cNvPr id="60" name="Gráfico 59">
                <a:extLst>
                  <a:ext uri="{FF2B5EF4-FFF2-40B4-BE49-F238E27FC236}">
                    <a16:creationId xmlns:a16="http://schemas.microsoft.com/office/drawing/2014/main" id="{C8874E97-9046-3D1F-368E-EF4C4A4AE9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96DAC541-7B7A-43D3-8B79-37D633B846F1}">
                    <asvg:svgBlip xmlns:asvg="http://schemas.microsoft.com/office/drawing/2016/SVG/main" r:embed="rId27"/>
                  </a:ext>
                </a:extLst>
              </a:blip>
              <a:stretch>
                <a:fillRect/>
              </a:stretch>
            </p:blipFill>
            <p:spPr>
              <a:xfrm>
                <a:off x="1910453" y="4613865"/>
                <a:ext cx="1051612" cy="1073829"/>
              </a:xfrm>
              <a:prstGeom prst="rect">
                <a:avLst/>
              </a:prstGeom>
            </p:spPr>
          </p:pic>
        </p:grpSp>
        <p:grpSp>
          <p:nvGrpSpPr>
            <p:cNvPr id="86" name="Agrupar 85">
              <a:extLst>
                <a:ext uri="{FF2B5EF4-FFF2-40B4-BE49-F238E27FC236}">
                  <a16:creationId xmlns:a16="http://schemas.microsoft.com/office/drawing/2014/main" id="{25658275-A477-4C00-A14C-D0AD5C1F3883}"/>
                </a:ext>
              </a:extLst>
            </p:cNvPr>
            <p:cNvGrpSpPr/>
            <p:nvPr/>
          </p:nvGrpSpPr>
          <p:grpSpPr>
            <a:xfrm>
              <a:off x="1793321" y="5893006"/>
              <a:ext cx="1285875" cy="584775"/>
              <a:chOff x="1793321" y="5893006"/>
              <a:chExt cx="1285875" cy="584775"/>
            </a:xfrm>
          </p:grpSpPr>
          <p:pic>
            <p:nvPicPr>
              <p:cNvPr id="84" name="Gráfico 83">
                <a:extLst>
                  <a:ext uri="{FF2B5EF4-FFF2-40B4-BE49-F238E27FC236}">
                    <a16:creationId xmlns:a16="http://schemas.microsoft.com/office/drawing/2014/main" id="{2D657E0F-69A5-9601-BE54-2BF2E07F9E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1793321" y="5893006"/>
                <a:ext cx="1285875" cy="522717"/>
              </a:xfrm>
              <a:prstGeom prst="rect">
                <a:avLst/>
              </a:prstGeom>
            </p:spPr>
          </p:pic>
          <p:sp>
            <p:nvSpPr>
              <p:cNvPr id="85" name="CaixaDeTexto 84">
                <a:extLst>
                  <a:ext uri="{FF2B5EF4-FFF2-40B4-BE49-F238E27FC236}">
                    <a16:creationId xmlns:a16="http://schemas.microsoft.com/office/drawing/2014/main" id="{D76060BC-6E05-8FC7-EC19-1151B827510B}"/>
                  </a:ext>
                </a:extLst>
              </p:cNvPr>
              <p:cNvSpPr txBox="1"/>
              <p:nvPr/>
            </p:nvSpPr>
            <p:spPr>
              <a:xfrm>
                <a:off x="1832478" y="5893006"/>
                <a:ext cx="12075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600" b="1" dirty="0">
                    <a:latin typeface="Centaur" panose="02030504050205020304" pitchFamily="18" charset="0"/>
                  </a:rPr>
                  <a:t>Comunidade educativa</a:t>
                </a:r>
              </a:p>
            </p:txBody>
          </p:sp>
        </p:grp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DA5431B9-AC0D-5245-806C-E12B7EC3195B}"/>
              </a:ext>
            </a:extLst>
          </p:cNvPr>
          <p:cNvGrpSpPr/>
          <p:nvPr/>
        </p:nvGrpSpPr>
        <p:grpSpPr>
          <a:xfrm>
            <a:off x="4019390" y="3878910"/>
            <a:ext cx="1603663" cy="2599946"/>
            <a:chOff x="4007352" y="3877835"/>
            <a:chExt cx="1603663" cy="2599946"/>
          </a:xfrm>
        </p:grpSpPr>
        <p:pic>
          <p:nvPicPr>
            <p:cNvPr id="42" name="Gráfico 41">
              <a:extLst>
                <a:ext uri="{FF2B5EF4-FFF2-40B4-BE49-F238E27FC236}">
                  <a16:creationId xmlns:a16="http://schemas.microsoft.com/office/drawing/2014/main" id="{DADF8CA6-C377-B786-6132-3E313AA11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007352" y="3881546"/>
              <a:ext cx="1603663" cy="2596235"/>
            </a:xfrm>
            <a:prstGeom prst="rect">
              <a:avLst/>
            </a:prstGeom>
          </p:spPr>
        </p:pic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8061642-D3EC-B5C4-3FFA-FD3CE4F5A456}"/>
                </a:ext>
              </a:extLst>
            </p:cNvPr>
            <p:cNvSpPr/>
            <p:nvPr/>
          </p:nvSpPr>
          <p:spPr>
            <a:xfrm>
              <a:off x="4109218" y="4148214"/>
              <a:ext cx="290239" cy="290239"/>
            </a:xfrm>
            <a:prstGeom prst="ellipse">
              <a:avLst/>
            </a:prstGeom>
            <a:solidFill>
              <a:srgbClr val="BED06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400" dirty="0">
                  <a:solidFill>
                    <a:schemeClr val="tx1"/>
                  </a:solidFill>
                  <a:latin typeface="Cooper Black" panose="0208090404030B020404" pitchFamily="18" charset="0"/>
                </a:rPr>
                <a:t>2</a:t>
              </a:r>
              <a:endParaRPr lang="pt-PT" dirty="0">
                <a:solidFill>
                  <a:schemeClr val="tx1"/>
                </a:solidFill>
                <a:latin typeface="Cooper Black" panose="0208090404030B020404" pitchFamily="18" charset="0"/>
              </a:endParaRPr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4E868B56-2C39-6E46-249F-323ED8FCB602}"/>
                </a:ext>
              </a:extLst>
            </p:cNvPr>
            <p:cNvSpPr txBox="1"/>
            <p:nvPr/>
          </p:nvSpPr>
          <p:spPr>
            <a:xfrm>
              <a:off x="4222928" y="3877835"/>
              <a:ext cx="13880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600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Programa para </a:t>
              </a:r>
              <a:r>
                <a:rPr lang="pt-PT" sz="1600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Promover a Empatia</a:t>
              </a:r>
            </a:p>
          </p:txBody>
        </p:sp>
        <p:grpSp>
          <p:nvGrpSpPr>
            <p:cNvPr id="89" name="Agrupar 88">
              <a:extLst>
                <a:ext uri="{FF2B5EF4-FFF2-40B4-BE49-F238E27FC236}">
                  <a16:creationId xmlns:a16="http://schemas.microsoft.com/office/drawing/2014/main" id="{2ED77959-5C73-0A12-0041-7F2D97DD767F}"/>
                </a:ext>
              </a:extLst>
            </p:cNvPr>
            <p:cNvGrpSpPr/>
            <p:nvPr/>
          </p:nvGrpSpPr>
          <p:grpSpPr>
            <a:xfrm>
              <a:off x="4211572" y="5985087"/>
              <a:ext cx="1285875" cy="338554"/>
              <a:chOff x="4149388" y="5906528"/>
              <a:chExt cx="1285875" cy="338554"/>
            </a:xfrm>
          </p:grpSpPr>
          <p:pic>
            <p:nvPicPr>
              <p:cNvPr id="87" name="Gráfico 86">
                <a:extLst>
                  <a:ext uri="{FF2B5EF4-FFF2-40B4-BE49-F238E27FC236}">
                    <a16:creationId xmlns:a16="http://schemas.microsoft.com/office/drawing/2014/main" id="{FE789B0B-B82A-5977-976A-98DED655F3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4149388" y="5953627"/>
                <a:ext cx="1285875" cy="266700"/>
              </a:xfrm>
              <a:prstGeom prst="rect">
                <a:avLst/>
              </a:prstGeom>
            </p:spPr>
          </p:pic>
          <p:sp>
            <p:nvSpPr>
              <p:cNvPr id="88" name="CaixaDeTexto 87">
                <a:extLst>
                  <a:ext uri="{FF2B5EF4-FFF2-40B4-BE49-F238E27FC236}">
                    <a16:creationId xmlns:a16="http://schemas.microsoft.com/office/drawing/2014/main" id="{C5FD1D43-96F3-9D6E-CA49-9C143FF214D2}"/>
                  </a:ext>
                </a:extLst>
              </p:cNvPr>
              <p:cNvSpPr txBox="1"/>
              <p:nvPr/>
            </p:nvSpPr>
            <p:spPr>
              <a:xfrm>
                <a:off x="4397038" y="5906528"/>
                <a:ext cx="79057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1600" b="1" dirty="0">
                    <a:latin typeface="Centaur" panose="02030504050205020304" pitchFamily="18" charset="0"/>
                  </a:rPr>
                  <a:t>Alunos</a:t>
                </a:r>
              </a:p>
            </p:txBody>
          </p:sp>
        </p:grpSp>
        <p:pic>
          <p:nvPicPr>
            <p:cNvPr id="91" name="Gráfico 90">
              <a:extLst>
                <a:ext uri="{FF2B5EF4-FFF2-40B4-BE49-F238E27FC236}">
                  <a16:creationId xmlns:a16="http://schemas.microsoft.com/office/drawing/2014/main" id="{A7F017A7-090A-B611-18DF-42A377BC8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4222928" y="4931149"/>
              <a:ext cx="1169436" cy="957432"/>
            </a:xfrm>
            <a:prstGeom prst="rect">
              <a:avLst/>
            </a:prstGeom>
          </p:spPr>
        </p:pic>
      </p:grpSp>
      <p:grpSp>
        <p:nvGrpSpPr>
          <p:cNvPr id="106" name="Agrupar 105">
            <a:extLst>
              <a:ext uri="{FF2B5EF4-FFF2-40B4-BE49-F238E27FC236}">
                <a16:creationId xmlns:a16="http://schemas.microsoft.com/office/drawing/2014/main" id="{ED37392B-C616-31F4-E8EE-253AA9089C9D}"/>
              </a:ext>
            </a:extLst>
          </p:cNvPr>
          <p:cNvGrpSpPr/>
          <p:nvPr/>
        </p:nvGrpSpPr>
        <p:grpSpPr>
          <a:xfrm>
            <a:off x="6393937" y="3880766"/>
            <a:ext cx="1603663" cy="2596235"/>
            <a:chOff x="6369861" y="3881546"/>
            <a:chExt cx="1603663" cy="2596235"/>
          </a:xfrm>
        </p:grpSpPr>
        <p:pic>
          <p:nvPicPr>
            <p:cNvPr id="43" name="Gráfico 42">
              <a:extLst>
                <a:ext uri="{FF2B5EF4-FFF2-40B4-BE49-F238E27FC236}">
                  <a16:creationId xmlns:a16="http://schemas.microsoft.com/office/drawing/2014/main" id="{21CD5BDF-6335-B2B0-32EE-7F43309DC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6369861" y="3881546"/>
              <a:ext cx="1603663" cy="2596235"/>
            </a:xfrm>
            <a:prstGeom prst="rect">
              <a:avLst/>
            </a:prstGeom>
          </p:spPr>
        </p:pic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73AFABB-D614-17D1-E207-3578AE9CB046}"/>
                </a:ext>
              </a:extLst>
            </p:cNvPr>
            <p:cNvSpPr/>
            <p:nvPr/>
          </p:nvSpPr>
          <p:spPr>
            <a:xfrm>
              <a:off x="6471727" y="4086393"/>
              <a:ext cx="290239" cy="290239"/>
            </a:xfrm>
            <a:prstGeom prst="ellipse">
              <a:avLst/>
            </a:prstGeom>
            <a:solidFill>
              <a:srgbClr val="FCC92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400" dirty="0">
                  <a:solidFill>
                    <a:schemeClr val="tx1"/>
                  </a:solidFill>
                  <a:latin typeface="Cooper Black" panose="0208090404030B020404" pitchFamily="18" charset="0"/>
                </a:rPr>
                <a:t>3</a:t>
              </a:r>
              <a:endParaRPr lang="pt-PT" dirty="0">
                <a:solidFill>
                  <a:schemeClr val="tx1"/>
                </a:solidFill>
                <a:latin typeface="Cooper Black" panose="0208090404030B020404" pitchFamily="18" charset="0"/>
              </a:endParaRPr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9E4099D4-DE8D-7FF4-7A7C-647BFF73DE42}"/>
                </a:ext>
              </a:extLst>
            </p:cNvPr>
            <p:cNvSpPr txBox="1"/>
            <p:nvPr/>
          </p:nvSpPr>
          <p:spPr>
            <a:xfrm>
              <a:off x="6583004" y="3939125"/>
              <a:ext cx="13880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sz="1600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Atividade</a:t>
              </a:r>
            </a:p>
            <a:p>
              <a:pPr algn="ctr"/>
              <a:r>
                <a:rPr lang="pt-PT" sz="1600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“Pausa Ativa </a:t>
              </a:r>
              <a:r>
                <a:rPr lang="pt-PT" sz="1600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&amp; Espaço Afetivo</a:t>
              </a:r>
              <a:r>
                <a:rPr lang="pt-PT" sz="1600" b="1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”</a:t>
              </a:r>
            </a:p>
          </p:txBody>
        </p:sp>
        <p:grpSp>
          <p:nvGrpSpPr>
            <p:cNvPr id="93" name="Agrupar 92">
              <a:extLst>
                <a:ext uri="{FF2B5EF4-FFF2-40B4-BE49-F238E27FC236}">
                  <a16:creationId xmlns:a16="http://schemas.microsoft.com/office/drawing/2014/main" id="{C45CBF38-FD27-FF04-ED86-E2EE984AFD15}"/>
                </a:ext>
              </a:extLst>
            </p:cNvPr>
            <p:cNvGrpSpPr/>
            <p:nvPr/>
          </p:nvGrpSpPr>
          <p:grpSpPr>
            <a:xfrm>
              <a:off x="6509044" y="5828798"/>
              <a:ext cx="1285875" cy="584775"/>
              <a:chOff x="1793321" y="5895481"/>
              <a:chExt cx="1285875" cy="584775"/>
            </a:xfrm>
          </p:grpSpPr>
          <p:pic>
            <p:nvPicPr>
              <p:cNvPr id="94" name="Gráfico 93">
                <a:extLst>
                  <a:ext uri="{FF2B5EF4-FFF2-40B4-BE49-F238E27FC236}">
                    <a16:creationId xmlns:a16="http://schemas.microsoft.com/office/drawing/2014/main" id="{64092C06-139D-9FF6-BF9B-5629BD900B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1793321" y="5968553"/>
                <a:ext cx="1285875" cy="447170"/>
              </a:xfrm>
              <a:prstGeom prst="rect">
                <a:avLst/>
              </a:prstGeom>
            </p:spPr>
          </p:pic>
          <p:sp>
            <p:nvSpPr>
              <p:cNvPr id="95" name="CaixaDeTexto 94">
                <a:extLst>
                  <a:ext uri="{FF2B5EF4-FFF2-40B4-BE49-F238E27FC236}">
                    <a16:creationId xmlns:a16="http://schemas.microsoft.com/office/drawing/2014/main" id="{BF502F24-9275-6877-06E6-D678FA6099A8}"/>
                  </a:ext>
                </a:extLst>
              </p:cNvPr>
              <p:cNvSpPr txBox="1"/>
              <p:nvPr/>
            </p:nvSpPr>
            <p:spPr>
              <a:xfrm>
                <a:off x="1852190" y="5895481"/>
                <a:ext cx="12075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600" b="1" dirty="0">
                    <a:latin typeface="Centaur" panose="02030504050205020304" pitchFamily="18" charset="0"/>
                  </a:rPr>
                  <a:t>Assistentes operacionais</a:t>
                </a:r>
              </a:p>
            </p:txBody>
          </p:sp>
        </p:grpSp>
        <p:pic>
          <p:nvPicPr>
            <p:cNvPr id="97" name="Gráfico 96">
              <a:extLst>
                <a:ext uri="{FF2B5EF4-FFF2-40B4-BE49-F238E27FC236}">
                  <a16:creationId xmlns:a16="http://schemas.microsoft.com/office/drawing/2014/main" id="{95ADEF29-D1C1-A093-F7AA-5B6D92929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6509044" y="4677413"/>
              <a:ext cx="1285875" cy="1165766"/>
            </a:xfrm>
            <a:prstGeom prst="rect">
              <a:avLst/>
            </a:prstGeom>
          </p:spPr>
        </p:pic>
      </p:grpSp>
      <p:grpSp>
        <p:nvGrpSpPr>
          <p:cNvPr id="105" name="Agrupar 104">
            <a:extLst>
              <a:ext uri="{FF2B5EF4-FFF2-40B4-BE49-F238E27FC236}">
                <a16:creationId xmlns:a16="http://schemas.microsoft.com/office/drawing/2014/main" id="{17E6387D-A43D-96D9-1E3D-CCF16C7B6136}"/>
              </a:ext>
            </a:extLst>
          </p:cNvPr>
          <p:cNvGrpSpPr/>
          <p:nvPr/>
        </p:nvGrpSpPr>
        <p:grpSpPr>
          <a:xfrm>
            <a:off x="8768485" y="3880766"/>
            <a:ext cx="1603663" cy="2596235"/>
            <a:chOff x="8768485" y="3877835"/>
            <a:chExt cx="1603663" cy="2596235"/>
          </a:xfrm>
        </p:grpSpPr>
        <p:pic>
          <p:nvPicPr>
            <p:cNvPr id="44" name="Gráfico 43">
              <a:extLst>
                <a:ext uri="{FF2B5EF4-FFF2-40B4-BE49-F238E27FC236}">
                  <a16:creationId xmlns:a16="http://schemas.microsoft.com/office/drawing/2014/main" id="{8EE601A8-3474-D9F3-CA84-48C600D2D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8768485" y="3877835"/>
              <a:ext cx="1603663" cy="2596235"/>
            </a:xfrm>
            <a:prstGeom prst="rect">
              <a:avLst/>
            </a:prstGeom>
          </p:spPr>
        </p:pic>
        <p:grpSp>
          <p:nvGrpSpPr>
            <p:cNvPr id="98" name="Agrupar 97">
              <a:extLst>
                <a:ext uri="{FF2B5EF4-FFF2-40B4-BE49-F238E27FC236}">
                  <a16:creationId xmlns:a16="http://schemas.microsoft.com/office/drawing/2014/main" id="{D210348F-C353-1FD1-E59A-3563AAAC348F}"/>
                </a:ext>
              </a:extLst>
            </p:cNvPr>
            <p:cNvGrpSpPr/>
            <p:nvPr/>
          </p:nvGrpSpPr>
          <p:grpSpPr>
            <a:xfrm>
              <a:off x="8803713" y="3961133"/>
              <a:ext cx="1533207" cy="830997"/>
              <a:chOff x="8877489" y="2540901"/>
              <a:chExt cx="1533207" cy="830997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D0EBE0FF-FC3B-C6A2-A572-D5879150D355}"/>
                  </a:ext>
                </a:extLst>
              </p:cNvPr>
              <p:cNvSpPr/>
              <p:nvPr/>
            </p:nvSpPr>
            <p:spPr>
              <a:xfrm>
                <a:off x="8877489" y="2811280"/>
                <a:ext cx="290239" cy="290239"/>
              </a:xfrm>
              <a:prstGeom prst="ellipse">
                <a:avLst/>
              </a:prstGeom>
              <a:solidFill>
                <a:srgbClr val="BED06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PT" sz="1400" dirty="0">
                    <a:solidFill>
                      <a:schemeClr val="tx1"/>
                    </a:solidFill>
                    <a:latin typeface="Cooper Black" panose="0208090404030B020404" pitchFamily="18" charset="0"/>
                  </a:rPr>
                  <a:t>4</a:t>
                </a:r>
                <a:endParaRPr lang="pt-PT" dirty="0">
                  <a:solidFill>
                    <a:schemeClr val="tx1"/>
                  </a:solidFill>
                  <a:latin typeface="Cooper Black" panose="0208090404030B020404" pitchFamily="18" charset="0"/>
                </a:endParaRPr>
              </a:p>
            </p:txBody>
          </p:sp>
          <p:sp>
            <p:nvSpPr>
              <p:cNvPr id="58" name="CaixaDeTexto 57">
                <a:extLst>
                  <a:ext uri="{FF2B5EF4-FFF2-40B4-BE49-F238E27FC236}">
                    <a16:creationId xmlns:a16="http://schemas.microsoft.com/office/drawing/2014/main" id="{CB13B765-DC68-B250-4C22-D87257B69568}"/>
                  </a:ext>
                </a:extLst>
              </p:cNvPr>
              <p:cNvSpPr txBox="1"/>
              <p:nvPr/>
            </p:nvSpPr>
            <p:spPr>
              <a:xfrm>
                <a:off x="9022609" y="2540901"/>
                <a:ext cx="138808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1600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Sensibilização para os </a:t>
                </a:r>
                <a:r>
                  <a:rPr lang="pt-PT" sz="1600" b="1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benefícios do silêncio</a:t>
                </a:r>
                <a:r>
                  <a:rPr lang="pt-PT" sz="1600" dirty="0"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</a:p>
            </p:txBody>
          </p:sp>
        </p:grpSp>
        <p:grpSp>
          <p:nvGrpSpPr>
            <p:cNvPr id="104" name="Agrupar 103">
              <a:extLst>
                <a:ext uri="{FF2B5EF4-FFF2-40B4-BE49-F238E27FC236}">
                  <a16:creationId xmlns:a16="http://schemas.microsoft.com/office/drawing/2014/main" id="{586B3C61-C23A-8F45-E3CF-2B1150A2E169}"/>
                </a:ext>
              </a:extLst>
            </p:cNvPr>
            <p:cNvGrpSpPr/>
            <p:nvPr/>
          </p:nvGrpSpPr>
          <p:grpSpPr>
            <a:xfrm>
              <a:off x="8901821" y="5732097"/>
              <a:ext cx="1285875" cy="584775"/>
              <a:chOff x="8901821" y="5732097"/>
              <a:chExt cx="1285875" cy="584775"/>
            </a:xfrm>
          </p:grpSpPr>
          <p:pic>
            <p:nvPicPr>
              <p:cNvPr id="99" name="Gráfico 98">
                <a:extLst>
                  <a:ext uri="{FF2B5EF4-FFF2-40B4-BE49-F238E27FC236}">
                    <a16:creationId xmlns:a16="http://schemas.microsoft.com/office/drawing/2014/main" id="{132AE90C-E48B-9593-EEE1-546E995659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8901821" y="5746718"/>
                <a:ext cx="1285875" cy="555532"/>
              </a:xfrm>
              <a:prstGeom prst="rect">
                <a:avLst/>
              </a:prstGeom>
            </p:spPr>
          </p:pic>
          <p:sp>
            <p:nvSpPr>
              <p:cNvPr id="101" name="CaixaDeTexto 100">
                <a:extLst>
                  <a:ext uri="{FF2B5EF4-FFF2-40B4-BE49-F238E27FC236}">
                    <a16:creationId xmlns:a16="http://schemas.microsoft.com/office/drawing/2014/main" id="{7B1FC4E4-2D14-60CC-A6B6-3654378FB1D5}"/>
                  </a:ext>
                </a:extLst>
              </p:cNvPr>
              <p:cNvSpPr txBox="1"/>
              <p:nvPr/>
            </p:nvSpPr>
            <p:spPr>
              <a:xfrm>
                <a:off x="8940978" y="5732097"/>
                <a:ext cx="12075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600" b="1" dirty="0">
                    <a:latin typeface="Centaur" panose="02030504050205020304" pitchFamily="18" charset="0"/>
                  </a:rPr>
                  <a:t>Comunidade escolar</a:t>
                </a:r>
              </a:p>
            </p:txBody>
          </p:sp>
        </p:grpSp>
        <p:pic>
          <p:nvPicPr>
            <p:cNvPr id="103" name="Gráfico 102">
              <a:extLst>
                <a:ext uri="{FF2B5EF4-FFF2-40B4-BE49-F238E27FC236}">
                  <a16:creationId xmlns:a16="http://schemas.microsoft.com/office/drawing/2014/main" id="{D391BD22-5A22-B827-1C9F-7280FEA40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9074650" y="4754969"/>
              <a:ext cx="991333" cy="9224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28635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</TotalTime>
  <Words>524</Words>
  <Application>Microsoft Office PowerPoint</Application>
  <PresentationFormat>Ecrã Panorâmico</PresentationFormat>
  <Paragraphs>83</Paragraphs>
  <Slides>15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22" baseType="lpstr">
      <vt:lpstr>Cooper Black</vt:lpstr>
      <vt:lpstr>Calibri</vt:lpstr>
      <vt:lpstr>Arial</vt:lpstr>
      <vt:lpstr>Centaur</vt:lpstr>
      <vt:lpstr>Adobe Arabic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CHATUM</dc:creator>
  <cp:lastModifiedBy>Lucilia Santos</cp:lastModifiedBy>
  <cp:revision>18</cp:revision>
  <dcterms:created xsi:type="dcterms:W3CDTF">2026-06-29T10:12:20Z</dcterms:created>
  <dcterms:modified xsi:type="dcterms:W3CDTF">2026-09-03T14:16:40Z</dcterms:modified>
</cp:coreProperties>
</file>